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</p:sldIdLst>
  <p:sldSz cx="43891200" cy="3291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632B"/>
    <a:srgbClr val="515252"/>
    <a:srgbClr val="2D2C2D"/>
    <a:srgbClr val="DDEAD5"/>
    <a:srgbClr val="CED5BB"/>
    <a:srgbClr val="002674"/>
    <a:srgbClr val="B4BDB0"/>
    <a:srgbClr val="8F27AC"/>
    <a:srgbClr val="135860"/>
    <a:srgbClr val="5154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33" d="100"/>
          <a:sy n="33" d="100"/>
        </p:scale>
        <p:origin x="612" y="3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norr, Victoria L (DFW)" userId="654972e7-58c3-421e-b668-12907412825b" providerId="ADAL" clId="{A2CE382A-453D-41DA-B3A7-5BD035359038}"/>
    <pc:docChg chg="modSld">
      <pc:chgData name="Knorr, Victoria L (DFW)" userId="654972e7-58c3-421e-b668-12907412825b" providerId="ADAL" clId="{A2CE382A-453D-41DA-B3A7-5BD035359038}" dt="2026-10-08T23:59:44.258" v="366" actId="6549"/>
      <pc:docMkLst>
        <pc:docMk/>
      </pc:docMkLst>
      <pc:sldChg chg="modSp mod">
        <pc:chgData name="Knorr, Victoria L (DFW)" userId="654972e7-58c3-421e-b668-12907412825b" providerId="ADAL" clId="{A2CE382A-453D-41DA-B3A7-5BD035359038}" dt="2026-10-08T23:59:44.258" v="366" actId="6549"/>
        <pc:sldMkLst>
          <pc:docMk/>
          <pc:sldMk cId="2204004551" sldId="256"/>
        </pc:sldMkLst>
        <pc:graphicFrameChg chg="modGraphic">
          <ac:chgData name="Knorr, Victoria L (DFW)" userId="654972e7-58c3-421e-b668-12907412825b" providerId="ADAL" clId="{A2CE382A-453D-41DA-B3A7-5BD035359038}" dt="2026-10-08T23:59:44.258" v="366" actId="6549"/>
          <ac:graphicFrameMkLst>
            <pc:docMk/>
            <pc:sldMk cId="2204004551" sldId="256"/>
            <ac:graphicFrameMk id="15" creationId="{79426BCC-345F-04B1-E96A-B6ECF1204EB4}"/>
          </ac:graphicFrameMkLst>
        </pc:graphicFrameChg>
      </pc:sldChg>
    </pc:docChg>
  </pc:docChgLst>
  <pc:docChgLst>
    <pc:chgData name="Mealor, Andrew (DFW)" userId="c0c2ce1a-a722-4c1b-97a5-5044d1ecdb7f" providerId="ADAL" clId="{7D0F355B-34DA-4F1D-A207-5E08A9A9BEBC}"/>
    <pc:docChg chg="undo redo custSel modSld">
      <pc:chgData name="Mealor, Andrew (DFW)" userId="c0c2ce1a-a722-4c1b-97a5-5044d1ecdb7f" providerId="ADAL" clId="{7D0F355B-34DA-4F1D-A207-5E08A9A9BEBC}" dt="2026-10-12T21:59:16.606" v="2907" actId="14100"/>
      <pc:docMkLst>
        <pc:docMk/>
      </pc:docMkLst>
      <pc:sldChg chg="addSp delSp modSp mod">
        <pc:chgData name="Mealor, Andrew (DFW)" userId="c0c2ce1a-a722-4c1b-97a5-5044d1ecdb7f" providerId="ADAL" clId="{7D0F355B-34DA-4F1D-A207-5E08A9A9BEBC}" dt="2026-10-12T21:59:16.606" v="2907" actId="14100"/>
        <pc:sldMkLst>
          <pc:docMk/>
          <pc:sldMk cId="2204004551" sldId="256"/>
        </pc:sldMkLst>
        <pc:spChg chg="add mod">
          <ac:chgData name="Mealor, Andrew (DFW)" userId="c0c2ce1a-a722-4c1b-97a5-5044d1ecdb7f" providerId="ADAL" clId="{7D0F355B-34DA-4F1D-A207-5E08A9A9BEBC}" dt="2026-10-08T18:32:52.516" v="2743" actId="20577"/>
          <ac:spMkLst>
            <pc:docMk/>
            <pc:sldMk cId="2204004551" sldId="256"/>
            <ac:spMk id="2" creationId="{2A4247E0-71B1-E08A-B190-07F596325E2D}"/>
          </ac:spMkLst>
        </pc:spChg>
        <pc:spChg chg="mod">
          <ac:chgData name="Mealor, Andrew (DFW)" userId="c0c2ce1a-a722-4c1b-97a5-5044d1ecdb7f" providerId="ADAL" clId="{7D0F355B-34DA-4F1D-A207-5E08A9A9BEBC}" dt="2026-10-05T16:14:59.174" v="2403" actId="14100"/>
          <ac:spMkLst>
            <pc:docMk/>
            <pc:sldMk cId="2204004551" sldId="256"/>
            <ac:spMk id="4" creationId="{C6BE2B42-7371-2A59-1239-701FB0B8AFA9}"/>
          </ac:spMkLst>
        </pc:spChg>
        <pc:spChg chg="mod">
          <ac:chgData name="Mealor, Andrew (DFW)" userId="c0c2ce1a-a722-4c1b-97a5-5044d1ecdb7f" providerId="ADAL" clId="{7D0F355B-34DA-4F1D-A207-5E08A9A9BEBC}" dt="2026-10-02T18:47:05.898" v="7" actId="14100"/>
          <ac:spMkLst>
            <pc:docMk/>
            <pc:sldMk cId="2204004551" sldId="256"/>
            <ac:spMk id="5" creationId="{E52990B2-64E4-BC00-7987-D4DC2EB56280}"/>
          </ac:spMkLst>
        </pc:spChg>
        <pc:spChg chg="add mod">
          <ac:chgData name="Mealor, Andrew (DFW)" userId="c0c2ce1a-a722-4c1b-97a5-5044d1ecdb7f" providerId="ADAL" clId="{7D0F355B-34DA-4F1D-A207-5E08A9A9BEBC}" dt="2026-10-05T16:18:17.743" v="2426" actId="1076"/>
          <ac:spMkLst>
            <pc:docMk/>
            <pc:sldMk cId="2204004551" sldId="256"/>
            <ac:spMk id="8" creationId="{164713A2-D218-8DF8-1A81-66CA6968BB6F}"/>
          </ac:spMkLst>
        </pc:spChg>
        <pc:spChg chg="add mod ord">
          <ac:chgData name="Mealor, Andrew (DFW)" userId="c0c2ce1a-a722-4c1b-97a5-5044d1ecdb7f" providerId="ADAL" clId="{7D0F355B-34DA-4F1D-A207-5E08A9A9BEBC}" dt="2026-10-02T20:57:02.254" v="950" actId="14100"/>
          <ac:spMkLst>
            <pc:docMk/>
            <pc:sldMk cId="2204004551" sldId="256"/>
            <ac:spMk id="12" creationId="{879EBFC2-CF51-B478-27AF-629508997877}"/>
          </ac:spMkLst>
        </pc:spChg>
        <pc:spChg chg="ord">
          <ac:chgData name="Mealor, Andrew (DFW)" userId="c0c2ce1a-a722-4c1b-97a5-5044d1ecdb7f" providerId="ADAL" clId="{7D0F355B-34DA-4F1D-A207-5E08A9A9BEBC}" dt="2026-10-02T20:51:33.095" v="333" actId="167"/>
          <ac:spMkLst>
            <pc:docMk/>
            <pc:sldMk cId="2204004551" sldId="256"/>
            <ac:spMk id="16" creationId="{49E1180F-FA26-3A93-962E-5E9589D44F3C}"/>
          </ac:spMkLst>
        </pc:spChg>
        <pc:spChg chg="add mod">
          <ac:chgData name="Mealor, Andrew (DFW)" userId="c0c2ce1a-a722-4c1b-97a5-5044d1ecdb7f" providerId="ADAL" clId="{7D0F355B-34DA-4F1D-A207-5E08A9A9BEBC}" dt="2026-10-02T21:05:52.030" v="1023" actId="1076"/>
          <ac:spMkLst>
            <pc:docMk/>
            <pc:sldMk cId="2204004551" sldId="256"/>
            <ac:spMk id="18" creationId="{DA0F7C2B-3AB7-B4E9-3834-C19741227676}"/>
          </ac:spMkLst>
        </pc:spChg>
        <pc:spChg chg="mod">
          <ac:chgData name="Mealor, Andrew (DFW)" userId="c0c2ce1a-a722-4c1b-97a5-5044d1ecdb7f" providerId="ADAL" clId="{7D0F355B-34DA-4F1D-A207-5E08A9A9BEBC}" dt="2026-10-08T18:17:31.129" v="2441" actId="14100"/>
          <ac:spMkLst>
            <pc:docMk/>
            <pc:sldMk cId="2204004551" sldId="256"/>
            <ac:spMk id="25" creationId="{B2AE09F2-166B-965D-C412-ADAF15526516}"/>
          </ac:spMkLst>
        </pc:spChg>
        <pc:spChg chg="mod">
          <ac:chgData name="Mealor, Andrew (DFW)" userId="c0c2ce1a-a722-4c1b-97a5-5044d1ecdb7f" providerId="ADAL" clId="{7D0F355B-34DA-4F1D-A207-5E08A9A9BEBC}" dt="2026-10-05T16:16:35.171" v="2415" actId="1076"/>
          <ac:spMkLst>
            <pc:docMk/>
            <pc:sldMk cId="2204004551" sldId="256"/>
            <ac:spMk id="26" creationId="{3639B889-C94B-E976-2511-CF2A22D12E07}"/>
          </ac:spMkLst>
        </pc:spChg>
        <pc:spChg chg="mod topLvl">
          <ac:chgData name="Mealor, Andrew (DFW)" userId="c0c2ce1a-a722-4c1b-97a5-5044d1ecdb7f" providerId="ADAL" clId="{7D0F355B-34DA-4F1D-A207-5E08A9A9BEBC}" dt="2026-10-02T20:51:22.722" v="330" actId="165"/>
          <ac:spMkLst>
            <pc:docMk/>
            <pc:sldMk cId="2204004551" sldId="256"/>
            <ac:spMk id="27" creationId="{87874EDE-78DF-E8F8-45F2-31B7DC4109A9}"/>
          </ac:spMkLst>
        </pc:spChg>
        <pc:spChg chg="mod">
          <ac:chgData name="Mealor, Andrew (DFW)" userId="c0c2ce1a-a722-4c1b-97a5-5044d1ecdb7f" providerId="ADAL" clId="{7D0F355B-34DA-4F1D-A207-5E08A9A9BEBC}" dt="2026-10-05T16:16:35.171" v="2415" actId="1076"/>
          <ac:spMkLst>
            <pc:docMk/>
            <pc:sldMk cId="2204004551" sldId="256"/>
            <ac:spMk id="35" creationId="{E05F8CFA-6FFA-357C-5222-7DB0AC2E2732}"/>
          </ac:spMkLst>
        </pc:spChg>
        <pc:spChg chg="add mod">
          <ac:chgData name="Mealor, Andrew (DFW)" userId="c0c2ce1a-a722-4c1b-97a5-5044d1ecdb7f" providerId="ADAL" clId="{7D0F355B-34DA-4F1D-A207-5E08A9A9BEBC}" dt="2026-10-08T18:33:48.207" v="2751" actId="14100"/>
          <ac:spMkLst>
            <pc:docMk/>
            <pc:sldMk cId="2204004551" sldId="256"/>
            <ac:spMk id="38" creationId="{044064B3-F241-7C1D-F143-2533CB84DAC6}"/>
          </ac:spMkLst>
        </pc:spChg>
        <pc:spChg chg="mod topLvl">
          <ac:chgData name="Mealor, Andrew (DFW)" userId="c0c2ce1a-a722-4c1b-97a5-5044d1ecdb7f" providerId="ADAL" clId="{7D0F355B-34DA-4F1D-A207-5E08A9A9BEBC}" dt="2026-10-02T20:51:22.722" v="330" actId="165"/>
          <ac:spMkLst>
            <pc:docMk/>
            <pc:sldMk cId="2204004551" sldId="256"/>
            <ac:spMk id="40" creationId="{49516DE3-5225-C670-63F0-32F13178629A}"/>
          </ac:spMkLst>
        </pc:spChg>
        <pc:spChg chg="mod topLvl">
          <ac:chgData name="Mealor, Andrew (DFW)" userId="c0c2ce1a-a722-4c1b-97a5-5044d1ecdb7f" providerId="ADAL" clId="{7D0F355B-34DA-4F1D-A207-5E08A9A9BEBC}" dt="2026-10-02T20:51:22.722" v="330" actId="165"/>
          <ac:spMkLst>
            <pc:docMk/>
            <pc:sldMk cId="2204004551" sldId="256"/>
            <ac:spMk id="42" creationId="{E06BC061-4F65-D71D-79C1-9140D946CE47}"/>
          </ac:spMkLst>
        </pc:spChg>
        <pc:spChg chg="mod">
          <ac:chgData name="Mealor, Andrew (DFW)" userId="c0c2ce1a-a722-4c1b-97a5-5044d1ecdb7f" providerId="ADAL" clId="{7D0F355B-34DA-4F1D-A207-5E08A9A9BEBC}" dt="2026-10-05T16:16:35.171" v="2415" actId="1076"/>
          <ac:spMkLst>
            <pc:docMk/>
            <pc:sldMk cId="2204004551" sldId="256"/>
            <ac:spMk id="43" creationId="{AC4DEB32-6BE1-4BFE-786A-AED206ADD91C}"/>
          </ac:spMkLst>
        </pc:spChg>
        <pc:spChg chg="mod topLvl">
          <ac:chgData name="Mealor, Andrew (DFW)" userId="c0c2ce1a-a722-4c1b-97a5-5044d1ecdb7f" providerId="ADAL" clId="{7D0F355B-34DA-4F1D-A207-5E08A9A9BEBC}" dt="2026-10-02T20:51:22.722" v="330" actId="165"/>
          <ac:spMkLst>
            <pc:docMk/>
            <pc:sldMk cId="2204004551" sldId="256"/>
            <ac:spMk id="45" creationId="{928E187A-567F-3A02-0EC5-6B74505F6E62}"/>
          </ac:spMkLst>
        </pc:spChg>
        <pc:spChg chg="mod topLvl">
          <ac:chgData name="Mealor, Andrew (DFW)" userId="c0c2ce1a-a722-4c1b-97a5-5044d1ecdb7f" providerId="ADAL" clId="{7D0F355B-34DA-4F1D-A207-5E08A9A9BEBC}" dt="2026-10-02T20:51:22.722" v="330" actId="165"/>
          <ac:spMkLst>
            <pc:docMk/>
            <pc:sldMk cId="2204004551" sldId="256"/>
            <ac:spMk id="48" creationId="{EA24C9C6-C110-281E-5EC9-E5D50060600D}"/>
          </ac:spMkLst>
        </pc:spChg>
        <pc:spChg chg="mod topLvl">
          <ac:chgData name="Mealor, Andrew (DFW)" userId="c0c2ce1a-a722-4c1b-97a5-5044d1ecdb7f" providerId="ADAL" clId="{7D0F355B-34DA-4F1D-A207-5E08A9A9BEBC}" dt="2026-10-02T20:51:22.722" v="330" actId="165"/>
          <ac:spMkLst>
            <pc:docMk/>
            <pc:sldMk cId="2204004551" sldId="256"/>
            <ac:spMk id="54" creationId="{A8F494CE-1418-55BC-35B6-1591EB2E06C3}"/>
          </ac:spMkLst>
        </pc:spChg>
        <pc:spChg chg="mod topLvl">
          <ac:chgData name="Mealor, Andrew (DFW)" userId="c0c2ce1a-a722-4c1b-97a5-5044d1ecdb7f" providerId="ADAL" clId="{7D0F355B-34DA-4F1D-A207-5E08A9A9BEBC}" dt="2026-10-02T20:51:22.722" v="330" actId="165"/>
          <ac:spMkLst>
            <pc:docMk/>
            <pc:sldMk cId="2204004551" sldId="256"/>
            <ac:spMk id="59" creationId="{F1721ED8-321C-4995-77E5-5A13FF381E29}"/>
          </ac:spMkLst>
        </pc:spChg>
        <pc:spChg chg="mod topLvl">
          <ac:chgData name="Mealor, Andrew (DFW)" userId="c0c2ce1a-a722-4c1b-97a5-5044d1ecdb7f" providerId="ADAL" clId="{7D0F355B-34DA-4F1D-A207-5E08A9A9BEBC}" dt="2026-10-02T20:51:22.722" v="330" actId="165"/>
          <ac:spMkLst>
            <pc:docMk/>
            <pc:sldMk cId="2204004551" sldId="256"/>
            <ac:spMk id="60" creationId="{AC0A2948-B37B-89A3-CD1E-686F6FDF6C82}"/>
          </ac:spMkLst>
        </pc:spChg>
        <pc:spChg chg="mod topLvl">
          <ac:chgData name="Mealor, Andrew (DFW)" userId="c0c2ce1a-a722-4c1b-97a5-5044d1ecdb7f" providerId="ADAL" clId="{7D0F355B-34DA-4F1D-A207-5E08A9A9BEBC}" dt="2026-10-02T20:51:22.722" v="330" actId="165"/>
          <ac:spMkLst>
            <pc:docMk/>
            <pc:sldMk cId="2204004551" sldId="256"/>
            <ac:spMk id="61" creationId="{080510EC-9547-EDDE-0598-0A3293A40BAA}"/>
          </ac:spMkLst>
        </pc:spChg>
        <pc:spChg chg="mod">
          <ac:chgData name="Mealor, Andrew (DFW)" userId="c0c2ce1a-a722-4c1b-97a5-5044d1ecdb7f" providerId="ADAL" clId="{7D0F355B-34DA-4F1D-A207-5E08A9A9BEBC}" dt="2026-10-05T16:16:35.171" v="2415" actId="1076"/>
          <ac:spMkLst>
            <pc:docMk/>
            <pc:sldMk cId="2204004551" sldId="256"/>
            <ac:spMk id="63" creationId="{E36701E9-B91A-BB83-4046-B1298F73B3D3}"/>
          </ac:spMkLst>
        </pc:spChg>
        <pc:spChg chg="mod">
          <ac:chgData name="Mealor, Andrew (DFW)" userId="c0c2ce1a-a722-4c1b-97a5-5044d1ecdb7f" providerId="ADAL" clId="{7D0F355B-34DA-4F1D-A207-5E08A9A9BEBC}" dt="2026-10-02T20:51:22.722" v="330" actId="165"/>
          <ac:spMkLst>
            <pc:docMk/>
            <pc:sldMk cId="2204004551" sldId="256"/>
            <ac:spMk id="74" creationId="{C7099311-B5A1-CC9E-6E76-2340E4BC8E0C}"/>
          </ac:spMkLst>
        </pc:spChg>
        <pc:spChg chg="mod">
          <ac:chgData name="Mealor, Andrew (DFW)" userId="c0c2ce1a-a722-4c1b-97a5-5044d1ecdb7f" providerId="ADAL" clId="{7D0F355B-34DA-4F1D-A207-5E08A9A9BEBC}" dt="2026-10-05T16:18:17.743" v="2426" actId="1076"/>
          <ac:spMkLst>
            <pc:docMk/>
            <pc:sldMk cId="2204004551" sldId="256"/>
            <ac:spMk id="83" creationId="{5C017C67-BD48-25AE-6A8F-1DC15ACC3C3B}"/>
          </ac:spMkLst>
        </pc:spChg>
        <pc:spChg chg="mod">
          <ac:chgData name="Mealor, Andrew (DFW)" userId="c0c2ce1a-a722-4c1b-97a5-5044d1ecdb7f" providerId="ADAL" clId="{7D0F355B-34DA-4F1D-A207-5E08A9A9BEBC}" dt="2026-10-05T16:18:17.743" v="2426" actId="1076"/>
          <ac:spMkLst>
            <pc:docMk/>
            <pc:sldMk cId="2204004551" sldId="256"/>
            <ac:spMk id="84" creationId="{70351635-B8A9-5A7C-D4C6-7A816FAD9ABD}"/>
          </ac:spMkLst>
        </pc:spChg>
        <pc:spChg chg="mod">
          <ac:chgData name="Mealor, Andrew (DFW)" userId="c0c2ce1a-a722-4c1b-97a5-5044d1ecdb7f" providerId="ADAL" clId="{7D0F355B-34DA-4F1D-A207-5E08A9A9BEBC}" dt="2026-10-05T16:18:17.743" v="2426" actId="1076"/>
          <ac:spMkLst>
            <pc:docMk/>
            <pc:sldMk cId="2204004551" sldId="256"/>
            <ac:spMk id="88" creationId="{30286648-A032-E2B2-2B10-8701337FE883}"/>
          </ac:spMkLst>
        </pc:spChg>
        <pc:spChg chg="mod">
          <ac:chgData name="Mealor, Andrew (DFW)" userId="c0c2ce1a-a722-4c1b-97a5-5044d1ecdb7f" providerId="ADAL" clId="{7D0F355B-34DA-4F1D-A207-5E08A9A9BEBC}" dt="2026-10-05T16:18:17.743" v="2426" actId="1076"/>
          <ac:spMkLst>
            <pc:docMk/>
            <pc:sldMk cId="2204004551" sldId="256"/>
            <ac:spMk id="89" creationId="{5AE0C894-B017-7DCA-5481-DF85C5EEC411}"/>
          </ac:spMkLst>
        </pc:spChg>
        <pc:spChg chg="mod">
          <ac:chgData name="Mealor, Andrew (DFW)" userId="c0c2ce1a-a722-4c1b-97a5-5044d1ecdb7f" providerId="ADAL" clId="{7D0F355B-34DA-4F1D-A207-5E08A9A9BEBC}" dt="2026-10-02T20:48:26.597" v="258" actId="1036"/>
          <ac:spMkLst>
            <pc:docMk/>
            <pc:sldMk cId="2204004551" sldId="256"/>
            <ac:spMk id="90" creationId="{948CAC01-C6C8-439D-CEA3-9DAF93069D23}"/>
          </ac:spMkLst>
        </pc:spChg>
        <pc:spChg chg="mod">
          <ac:chgData name="Mealor, Andrew (DFW)" userId="c0c2ce1a-a722-4c1b-97a5-5044d1ecdb7f" providerId="ADAL" clId="{7D0F355B-34DA-4F1D-A207-5E08A9A9BEBC}" dt="2026-10-05T16:18:17.743" v="2426" actId="1076"/>
          <ac:spMkLst>
            <pc:docMk/>
            <pc:sldMk cId="2204004551" sldId="256"/>
            <ac:spMk id="96" creationId="{0636AD53-8E7D-8041-8F49-9CA0E55CFD81}"/>
          </ac:spMkLst>
        </pc:spChg>
        <pc:spChg chg="mod">
          <ac:chgData name="Mealor, Andrew (DFW)" userId="c0c2ce1a-a722-4c1b-97a5-5044d1ecdb7f" providerId="ADAL" clId="{7D0F355B-34DA-4F1D-A207-5E08A9A9BEBC}" dt="2026-10-05T16:18:17.743" v="2426" actId="1076"/>
          <ac:spMkLst>
            <pc:docMk/>
            <pc:sldMk cId="2204004551" sldId="256"/>
            <ac:spMk id="97" creationId="{E8846DDC-AE68-F64F-4AAD-C4315E4BAC77}"/>
          </ac:spMkLst>
        </pc:spChg>
        <pc:spChg chg="mod">
          <ac:chgData name="Mealor, Andrew (DFW)" userId="c0c2ce1a-a722-4c1b-97a5-5044d1ecdb7f" providerId="ADAL" clId="{7D0F355B-34DA-4F1D-A207-5E08A9A9BEBC}" dt="2026-10-05T16:18:17.743" v="2426" actId="1076"/>
          <ac:spMkLst>
            <pc:docMk/>
            <pc:sldMk cId="2204004551" sldId="256"/>
            <ac:spMk id="101" creationId="{DDB6E7B7-0E65-5A1C-06F8-29BFA9C5992A}"/>
          </ac:spMkLst>
        </pc:spChg>
        <pc:spChg chg="mod">
          <ac:chgData name="Mealor, Andrew (DFW)" userId="c0c2ce1a-a722-4c1b-97a5-5044d1ecdb7f" providerId="ADAL" clId="{7D0F355B-34DA-4F1D-A207-5E08A9A9BEBC}" dt="2026-10-05T16:18:17.743" v="2426" actId="1076"/>
          <ac:spMkLst>
            <pc:docMk/>
            <pc:sldMk cId="2204004551" sldId="256"/>
            <ac:spMk id="102" creationId="{F9E2FDF4-3915-6252-986F-B1C57342470D}"/>
          </ac:spMkLst>
        </pc:spChg>
        <pc:spChg chg="mod">
          <ac:chgData name="Mealor, Andrew (DFW)" userId="c0c2ce1a-a722-4c1b-97a5-5044d1ecdb7f" providerId="ADAL" clId="{7D0F355B-34DA-4F1D-A207-5E08A9A9BEBC}" dt="2026-10-02T21:02:35.003" v="964" actId="20577"/>
          <ac:spMkLst>
            <pc:docMk/>
            <pc:sldMk cId="2204004551" sldId="256"/>
            <ac:spMk id="114" creationId="{E0A969B2-A881-133D-32C9-3191616B889D}"/>
          </ac:spMkLst>
        </pc:spChg>
        <pc:spChg chg="mod">
          <ac:chgData name="Mealor, Andrew (DFW)" userId="c0c2ce1a-a722-4c1b-97a5-5044d1ecdb7f" providerId="ADAL" clId="{7D0F355B-34DA-4F1D-A207-5E08A9A9BEBC}" dt="2026-10-02T21:02:37.073" v="966" actId="20577"/>
          <ac:spMkLst>
            <pc:docMk/>
            <pc:sldMk cId="2204004551" sldId="256"/>
            <ac:spMk id="115" creationId="{E69A4421-9E70-8C5B-863A-93620EBBE631}"/>
          </ac:spMkLst>
        </pc:spChg>
        <pc:spChg chg="mod">
          <ac:chgData name="Mealor, Andrew (DFW)" userId="c0c2ce1a-a722-4c1b-97a5-5044d1ecdb7f" providerId="ADAL" clId="{7D0F355B-34DA-4F1D-A207-5E08A9A9BEBC}" dt="2026-10-02T21:02:40.675" v="968" actId="20577"/>
          <ac:spMkLst>
            <pc:docMk/>
            <pc:sldMk cId="2204004551" sldId="256"/>
            <ac:spMk id="116" creationId="{BE7992E1-19BD-DF3D-E951-099BE5E2A237}"/>
          </ac:spMkLst>
        </pc:spChg>
        <pc:spChg chg="mod">
          <ac:chgData name="Mealor, Andrew (DFW)" userId="c0c2ce1a-a722-4c1b-97a5-5044d1ecdb7f" providerId="ADAL" clId="{7D0F355B-34DA-4F1D-A207-5E08A9A9BEBC}" dt="2026-10-05T16:16:35.171" v="2415" actId="1076"/>
          <ac:spMkLst>
            <pc:docMk/>
            <pc:sldMk cId="2204004551" sldId="256"/>
            <ac:spMk id="117" creationId="{B73E0197-5CE1-CD5A-BD4F-02F67D0CF6FA}"/>
          </ac:spMkLst>
        </pc:spChg>
        <pc:spChg chg="mod">
          <ac:chgData name="Mealor, Andrew (DFW)" userId="c0c2ce1a-a722-4c1b-97a5-5044d1ecdb7f" providerId="ADAL" clId="{7D0F355B-34DA-4F1D-A207-5E08A9A9BEBC}" dt="2026-10-02T21:02:49.724" v="973" actId="20577"/>
          <ac:spMkLst>
            <pc:docMk/>
            <pc:sldMk cId="2204004551" sldId="256"/>
            <ac:spMk id="118" creationId="{0C8BA90A-0D8C-B434-3614-39AE06C0CE95}"/>
          </ac:spMkLst>
        </pc:spChg>
        <pc:spChg chg="mod">
          <ac:chgData name="Mealor, Andrew (DFW)" userId="c0c2ce1a-a722-4c1b-97a5-5044d1ecdb7f" providerId="ADAL" clId="{7D0F355B-34DA-4F1D-A207-5E08A9A9BEBC}" dt="2026-10-02T21:02:55.022" v="975" actId="20577"/>
          <ac:spMkLst>
            <pc:docMk/>
            <pc:sldMk cId="2204004551" sldId="256"/>
            <ac:spMk id="119" creationId="{3A11CAB8-F430-F612-B58E-9231CB863869}"/>
          </ac:spMkLst>
        </pc:spChg>
        <pc:spChg chg="mod">
          <ac:chgData name="Mealor, Andrew (DFW)" userId="c0c2ce1a-a722-4c1b-97a5-5044d1ecdb7f" providerId="ADAL" clId="{7D0F355B-34DA-4F1D-A207-5E08A9A9BEBC}" dt="2026-10-02T21:02:59.228" v="977" actId="20577"/>
          <ac:spMkLst>
            <pc:docMk/>
            <pc:sldMk cId="2204004551" sldId="256"/>
            <ac:spMk id="120" creationId="{E61F433E-B625-7AB7-44A2-B3D4F3636EDB}"/>
          </ac:spMkLst>
        </pc:spChg>
        <pc:spChg chg="mod">
          <ac:chgData name="Mealor, Andrew (DFW)" userId="c0c2ce1a-a722-4c1b-97a5-5044d1ecdb7f" providerId="ADAL" clId="{7D0F355B-34DA-4F1D-A207-5E08A9A9BEBC}" dt="2026-10-02T21:03:01.772" v="979" actId="20577"/>
          <ac:spMkLst>
            <pc:docMk/>
            <pc:sldMk cId="2204004551" sldId="256"/>
            <ac:spMk id="121" creationId="{AE97AFB9-E4DF-04F9-F96F-525EF55602D3}"/>
          </ac:spMkLst>
        </pc:spChg>
        <pc:spChg chg="mod">
          <ac:chgData name="Mealor, Andrew (DFW)" userId="c0c2ce1a-a722-4c1b-97a5-5044d1ecdb7f" providerId="ADAL" clId="{7D0F355B-34DA-4F1D-A207-5E08A9A9BEBC}" dt="2026-10-05T16:16:35.171" v="2415" actId="1076"/>
          <ac:spMkLst>
            <pc:docMk/>
            <pc:sldMk cId="2204004551" sldId="256"/>
            <ac:spMk id="122" creationId="{BA04C318-8D5B-8AF2-D23F-4B862215AD4C}"/>
          </ac:spMkLst>
        </pc:spChg>
        <pc:spChg chg="mod">
          <ac:chgData name="Mealor, Andrew (DFW)" userId="c0c2ce1a-a722-4c1b-97a5-5044d1ecdb7f" providerId="ADAL" clId="{7D0F355B-34DA-4F1D-A207-5E08A9A9BEBC}" dt="2026-10-02T21:03:08.987" v="983" actId="20577"/>
          <ac:spMkLst>
            <pc:docMk/>
            <pc:sldMk cId="2204004551" sldId="256"/>
            <ac:spMk id="123" creationId="{943387A3-A9D6-D630-DD6F-A3AFC4ADB340}"/>
          </ac:spMkLst>
        </pc:spChg>
        <pc:spChg chg="mod">
          <ac:chgData name="Mealor, Andrew (DFW)" userId="c0c2ce1a-a722-4c1b-97a5-5044d1ecdb7f" providerId="ADAL" clId="{7D0F355B-34DA-4F1D-A207-5E08A9A9BEBC}" dt="2026-10-02T21:03:13.335" v="985" actId="20577"/>
          <ac:spMkLst>
            <pc:docMk/>
            <pc:sldMk cId="2204004551" sldId="256"/>
            <ac:spMk id="124" creationId="{42A0A716-F474-DB42-F407-2663072CD055}"/>
          </ac:spMkLst>
        </pc:spChg>
        <pc:spChg chg="mod">
          <ac:chgData name="Mealor, Andrew (DFW)" userId="c0c2ce1a-a722-4c1b-97a5-5044d1ecdb7f" providerId="ADAL" clId="{7D0F355B-34DA-4F1D-A207-5E08A9A9BEBC}" dt="2026-10-05T16:16:35.171" v="2415" actId="1076"/>
          <ac:spMkLst>
            <pc:docMk/>
            <pc:sldMk cId="2204004551" sldId="256"/>
            <ac:spMk id="125" creationId="{A0363C97-44F1-E01D-2F45-9195F8A79B4F}"/>
          </ac:spMkLst>
        </pc:spChg>
        <pc:spChg chg="mod">
          <ac:chgData name="Mealor, Andrew (DFW)" userId="c0c2ce1a-a722-4c1b-97a5-5044d1ecdb7f" providerId="ADAL" clId="{7D0F355B-34DA-4F1D-A207-5E08A9A9BEBC}" dt="2026-10-05T16:16:35.171" v="2415" actId="1076"/>
          <ac:spMkLst>
            <pc:docMk/>
            <pc:sldMk cId="2204004551" sldId="256"/>
            <ac:spMk id="126" creationId="{84CDBDFC-AF3D-1704-D854-6DCB29A7B06B}"/>
          </ac:spMkLst>
        </pc:spChg>
        <pc:spChg chg="mod">
          <ac:chgData name="Mealor, Andrew (DFW)" userId="c0c2ce1a-a722-4c1b-97a5-5044d1ecdb7f" providerId="ADAL" clId="{7D0F355B-34DA-4F1D-A207-5E08A9A9BEBC}" dt="2026-10-02T21:03:23.601" v="991" actId="20577"/>
          <ac:spMkLst>
            <pc:docMk/>
            <pc:sldMk cId="2204004551" sldId="256"/>
            <ac:spMk id="127" creationId="{7D3093AA-58AD-FEB2-45A3-566BBE081CF8}"/>
          </ac:spMkLst>
        </pc:spChg>
        <pc:spChg chg="mod">
          <ac:chgData name="Mealor, Andrew (DFW)" userId="c0c2ce1a-a722-4c1b-97a5-5044d1ecdb7f" providerId="ADAL" clId="{7D0F355B-34DA-4F1D-A207-5E08A9A9BEBC}" dt="2026-10-02T21:03:27.541" v="995" actId="20577"/>
          <ac:spMkLst>
            <pc:docMk/>
            <pc:sldMk cId="2204004551" sldId="256"/>
            <ac:spMk id="128" creationId="{92D38155-D107-285F-A6C2-BA3B53472747}"/>
          </ac:spMkLst>
        </pc:spChg>
        <pc:spChg chg="mod">
          <ac:chgData name="Mealor, Andrew (DFW)" userId="c0c2ce1a-a722-4c1b-97a5-5044d1ecdb7f" providerId="ADAL" clId="{7D0F355B-34DA-4F1D-A207-5E08A9A9BEBC}" dt="2026-10-02T21:03:30.467" v="997" actId="20577"/>
          <ac:spMkLst>
            <pc:docMk/>
            <pc:sldMk cId="2204004551" sldId="256"/>
            <ac:spMk id="129" creationId="{1680C109-2BDB-C7A3-C13B-270881C09A8C}"/>
          </ac:spMkLst>
        </pc:spChg>
        <pc:spChg chg="mod">
          <ac:chgData name="Mealor, Andrew (DFW)" userId="c0c2ce1a-a722-4c1b-97a5-5044d1ecdb7f" providerId="ADAL" clId="{7D0F355B-34DA-4F1D-A207-5E08A9A9BEBC}" dt="2026-10-05T16:16:35.171" v="2415" actId="1076"/>
          <ac:spMkLst>
            <pc:docMk/>
            <pc:sldMk cId="2204004551" sldId="256"/>
            <ac:spMk id="130" creationId="{D8782A80-151B-E6F7-E922-D8E73985A7A1}"/>
          </ac:spMkLst>
        </pc:spChg>
        <pc:spChg chg="mod">
          <ac:chgData name="Mealor, Andrew (DFW)" userId="c0c2ce1a-a722-4c1b-97a5-5044d1ecdb7f" providerId="ADAL" clId="{7D0F355B-34DA-4F1D-A207-5E08A9A9BEBC}" dt="2026-10-02T21:03:37.117" v="1001" actId="20577"/>
          <ac:spMkLst>
            <pc:docMk/>
            <pc:sldMk cId="2204004551" sldId="256"/>
            <ac:spMk id="131" creationId="{C839754D-60FC-0CC9-9BEF-3880C56A5CED}"/>
          </ac:spMkLst>
        </pc:spChg>
        <pc:spChg chg="mod">
          <ac:chgData name="Mealor, Andrew (DFW)" userId="c0c2ce1a-a722-4c1b-97a5-5044d1ecdb7f" providerId="ADAL" clId="{7D0F355B-34DA-4F1D-A207-5E08A9A9BEBC}" dt="2026-10-02T21:04:20.481" v="1005" actId="20577"/>
          <ac:spMkLst>
            <pc:docMk/>
            <pc:sldMk cId="2204004551" sldId="256"/>
            <ac:spMk id="132" creationId="{9F21387A-6213-9344-7784-045FB4751431}"/>
          </ac:spMkLst>
        </pc:spChg>
        <pc:spChg chg="mod">
          <ac:chgData name="Mealor, Andrew (DFW)" userId="c0c2ce1a-a722-4c1b-97a5-5044d1ecdb7f" providerId="ADAL" clId="{7D0F355B-34DA-4F1D-A207-5E08A9A9BEBC}" dt="2026-10-02T21:04:29.436" v="1009" actId="20577"/>
          <ac:spMkLst>
            <pc:docMk/>
            <pc:sldMk cId="2204004551" sldId="256"/>
            <ac:spMk id="133" creationId="{4138A60D-25D1-B85F-44CC-6EE0D2C7D3E5}"/>
          </ac:spMkLst>
        </pc:spChg>
        <pc:spChg chg="mod">
          <ac:chgData name="Mealor, Andrew (DFW)" userId="c0c2ce1a-a722-4c1b-97a5-5044d1ecdb7f" providerId="ADAL" clId="{7D0F355B-34DA-4F1D-A207-5E08A9A9BEBC}" dt="2026-10-02T21:04:32.863" v="1011" actId="20577"/>
          <ac:spMkLst>
            <pc:docMk/>
            <pc:sldMk cId="2204004551" sldId="256"/>
            <ac:spMk id="134" creationId="{91098E39-120B-89D2-5F2E-6FF3FE6FC75C}"/>
          </ac:spMkLst>
        </pc:spChg>
        <pc:spChg chg="mod">
          <ac:chgData name="Mealor, Andrew (DFW)" userId="c0c2ce1a-a722-4c1b-97a5-5044d1ecdb7f" providerId="ADAL" clId="{7D0F355B-34DA-4F1D-A207-5E08A9A9BEBC}" dt="2026-10-02T21:04:36.090" v="1013" actId="20577"/>
          <ac:spMkLst>
            <pc:docMk/>
            <pc:sldMk cId="2204004551" sldId="256"/>
            <ac:spMk id="135" creationId="{A4DD65D5-7319-85C9-2D92-BF11CB8B5DA7}"/>
          </ac:spMkLst>
        </pc:spChg>
        <pc:spChg chg="mod">
          <ac:chgData name="Mealor, Andrew (DFW)" userId="c0c2ce1a-a722-4c1b-97a5-5044d1ecdb7f" providerId="ADAL" clId="{7D0F355B-34DA-4F1D-A207-5E08A9A9BEBC}" dt="2026-10-05T16:16:35.171" v="2415" actId="1076"/>
          <ac:spMkLst>
            <pc:docMk/>
            <pc:sldMk cId="2204004551" sldId="256"/>
            <ac:spMk id="311" creationId="{394459B0-C941-871A-A9D6-D0333C0594ED}"/>
          </ac:spMkLst>
        </pc:spChg>
        <pc:spChg chg="mod">
          <ac:chgData name="Mealor, Andrew (DFW)" userId="c0c2ce1a-a722-4c1b-97a5-5044d1ecdb7f" providerId="ADAL" clId="{7D0F355B-34DA-4F1D-A207-5E08A9A9BEBC}" dt="2026-10-02T21:04:23.031" v="1007" actId="20577"/>
          <ac:spMkLst>
            <pc:docMk/>
            <pc:sldMk cId="2204004551" sldId="256"/>
            <ac:spMk id="318" creationId="{F6269839-55B7-AF18-0F11-E8AF666A0A7A}"/>
          </ac:spMkLst>
        </pc:spChg>
        <pc:spChg chg="mod">
          <ac:chgData name="Mealor, Andrew (DFW)" userId="c0c2ce1a-a722-4c1b-97a5-5044d1ecdb7f" providerId="ADAL" clId="{7D0F355B-34DA-4F1D-A207-5E08A9A9BEBC}" dt="2026-10-02T21:04:58.877" v="1015" actId="20577"/>
          <ac:spMkLst>
            <pc:docMk/>
            <pc:sldMk cId="2204004551" sldId="256"/>
            <ac:spMk id="327" creationId="{6AD09F34-018A-7B15-E6F8-42D9E8EED2FD}"/>
          </ac:spMkLst>
        </pc:spChg>
        <pc:spChg chg="mod">
          <ac:chgData name="Mealor, Andrew (DFW)" userId="c0c2ce1a-a722-4c1b-97a5-5044d1ecdb7f" providerId="ADAL" clId="{7D0F355B-34DA-4F1D-A207-5E08A9A9BEBC}" dt="2026-10-08T18:16:40.055" v="2436" actId="1076"/>
          <ac:spMkLst>
            <pc:docMk/>
            <pc:sldMk cId="2204004551" sldId="256"/>
            <ac:spMk id="340" creationId="{A1C00A2B-D8ED-ADA2-8561-5C62DC8723DC}"/>
          </ac:spMkLst>
        </pc:spChg>
        <pc:spChg chg="mod">
          <ac:chgData name="Mealor, Andrew (DFW)" userId="c0c2ce1a-a722-4c1b-97a5-5044d1ecdb7f" providerId="ADAL" clId="{7D0F355B-34DA-4F1D-A207-5E08A9A9BEBC}" dt="2026-10-08T18:37:28.312" v="2838" actId="20577"/>
          <ac:spMkLst>
            <pc:docMk/>
            <pc:sldMk cId="2204004551" sldId="256"/>
            <ac:spMk id="342" creationId="{64D2BB4A-D468-8905-0C04-EDE46DA85333}"/>
          </ac:spMkLst>
        </pc:spChg>
        <pc:spChg chg="mod">
          <ac:chgData name="Mealor, Andrew (DFW)" userId="c0c2ce1a-a722-4c1b-97a5-5044d1ecdb7f" providerId="ADAL" clId="{7D0F355B-34DA-4F1D-A207-5E08A9A9BEBC}" dt="2026-10-08T18:19:12.608" v="2490" actId="1076"/>
          <ac:spMkLst>
            <pc:docMk/>
            <pc:sldMk cId="2204004551" sldId="256"/>
            <ac:spMk id="344" creationId="{3C3C61D1-6F5F-2953-CDAF-A749A5D6C198}"/>
          </ac:spMkLst>
        </pc:spChg>
        <pc:spChg chg="mod">
          <ac:chgData name="Mealor, Andrew (DFW)" userId="c0c2ce1a-a722-4c1b-97a5-5044d1ecdb7f" providerId="ADAL" clId="{7D0F355B-34DA-4F1D-A207-5E08A9A9BEBC}" dt="2026-10-05T16:18:17.743" v="2426" actId="1076"/>
          <ac:spMkLst>
            <pc:docMk/>
            <pc:sldMk cId="2204004551" sldId="256"/>
            <ac:spMk id="380" creationId="{5096168B-AB76-090D-8B73-62A99A1AF023}"/>
          </ac:spMkLst>
        </pc:spChg>
        <pc:spChg chg="add del mod">
          <ac:chgData name="Mealor, Andrew (DFW)" userId="c0c2ce1a-a722-4c1b-97a5-5044d1ecdb7f" providerId="ADAL" clId="{7D0F355B-34DA-4F1D-A207-5E08A9A9BEBC}" dt="2026-10-05T16:18:50.279" v="2431" actId="1035"/>
          <ac:spMkLst>
            <pc:docMk/>
            <pc:sldMk cId="2204004551" sldId="256"/>
            <ac:spMk id="381" creationId="{A311C4A0-B8EE-6848-AAA1-7E2C763E39F9}"/>
          </ac:spMkLst>
        </pc:spChg>
        <pc:graphicFrameChg chg="mod modGraphic">
          <ac:chgData name="Mealor, Andrew (DFW)" userId="c0c2ce1a-a722-4c1b-97a5-5044d1ecdb7f" providerId="ADAL" clId="{7D0F355B-34DA-4F1D-A207-5E08A9A9BEBC}" dt="2026-10-02T21:20:51.770" v="1026"/>
          <ac:graphicFrameMkLst>
            <pc:docMk/>
            <pc:sldMk cId="2204004551" sldId="256"/>
            <ac:graphicFrameMk id="14" creationId="{87FCA217-DBE6-7C50-89D7-4676DBB4FE41}"/>
          </ac:graphicFrameMkLst>
        </pc:graphicFrameChg>
        <pc:graphicFrameChg chg="add mod modGraphic">
          <ac:chgData name="Mealor, Andrew (DFW)" userId="c0c2ce1a-a722-4c1b-97a5-5044d1ecdb7f" providerId="ADAL" clId="{7D0F355B-34DA-4F1D-A207-5E08A9A9BEBC}" dt="2026-10-12T21:59:16.606" v="2907" actId="14100"/>
          <ac:graphicFrameMkLst>
            <pc:docMk/>
            <pc:sldMk cId="2204004551" sldId="256"/>
            <ac:graphicFrameMk id="15" creationId="{79426BCC-345F-04B1-E96A-B6ECF1204EB4}"/>
          </ac:graphicFrameMkLst>
        </pc:graphicFrameChg>
        <pc:graphicFrameChg chg="mod modGraphic">
          <ac:chgData name="Mealor, Andrew (DFW)" userId="c0c2ce1a-a722-4c1b-97a5-5044d1ecdb7f" providerId="ADAL" clId="{7D0F355B-34DA-4F1D-A207-5E08A9A9BEBC}" dt="2026-10-02T20:46:57.805" v="214" actId="114"/>
          <ac:graphicFrameMkLst>
            <pc:docMk/>
            <pc:sldMk cId="2204004551" sldId="256"/>
            <ac:graphicFrameMk id="24" creationId="{06335106-3062-7266-E20C-1F5B28C93D3A}"/>
          </ac:graphicFrameMkLst>
        </pc:graphicFrameChg>
        <pc:picChg chg="mod">
          <ac:chgData name="Mealor, Andrew (DFW)" userId="c0c2ce1a-a722-4c1b-97a5-5044d1ecdb7f" providerId="ADAL" clId="{7D0F355B-34DA-4F1D-A207-5E08A9A9BEBC}" dt="2026-10-02T21:01:14.362" v="958" actId="1076"/>
          <ac:picMkLst>
            <pc:docMk/>
            <pc:sldMk cId="2204004551" sldId="256"/>
            <ac:picMk id="7" creationId="{8489EC1B-6C57-1591-C1E0-FC484000B1A3}"/>
          </ac:picMkLst>
        </pc:picChg>
        <pc:picChg chg="add mod topLvl modCrop">
          <ac:chgData name="Mealor, Andrew (DFW)" userId="c0c2ce1a-a722-4c1b-97a5-5044d1ecdb7f" providerId="ADAL" clId="{7D0F355B-34DA-4F1D-A207-5E08A9A9BEBC}" dt="2026-10-08T18:31:56.640" v="2730" actId="732"/>
          <ac:picMkLst>
            <pc:docMk/>
            <pc:sldMk cId="2204004551" sldId="256"/>
            <ac:picMk id="9" creationId="{7932B3E2-97C9-7B58-2337-1B22697B7C8D}"/>
          </ac:picMkLst>
        </pc:picChg>
        <pc:picChg chg="add mod ord modCrop">
          <ac:chgData name="Mealor, Andrew (DFW)" userId="c0c2ce1a-a722-4c1b-97a5-5044d1ecdb7f" providerId="ADAL" clId="{7D0F355B-34DA-4F1D-A207-5E08A9A9BEBC}" dt="2026-10-02T20:53:54.509" v="657" actId="14861"/>
          <ac:picMkLst>
            <pc:docMk/>
            <pc:sldMk cId="2204004551" sldId="256"/>
            <ac:picMk id="10" creationId="{B1774EE6-2876-8D6D-9EEE-7CB2C0DFDE5E}"/>
          </ac:picMkLst>
        </pc:picChg>
        <pc:picChg chg="add mod topLvl modCrop">
          <ac:chgData name="Mealor, Andrew (DFW)" userId="c0c2ce1a-a722-4c1b-97a5-5044d1ecdb7f" providerId="ADAL" clId="{7D0F355B-34DA-4F1D-A207-5E08A9A9BEBC}" dt="2026-10-08T18:32:07.059" v="2731" actId="1076"/>
          <ac:picMkLst>
            <pc:docMk/>
            <pc:sldMk cId="2204004551" sldId="256"/>
            <ac:picMk id="13" creationId="{FF019558-713E-10BF-92E2-899E8184AD7C}"/>
          </ac:picMkLst>
        </pc:picChg>
        <pc:picChg chg="add mod ord topLvl">
          <ac:chgData name="Mealor, Andrew (DFW)" userId="c0c2ce1a-a722-4c1b-97a5-5044d1ecdb7f" providerId="ADAL" clId="{7D0F355B-34DA-4F1D-A207-5E08A9A9BEBC}" dt="2026-10-08T18:30:58.505" v="2727" actId="1038"/>
          <ac:picMkLst>
            <pc:docMk/>
            <pc:sldMk cId="2204004551" sldId="256"/>
            <ac:picMk id="23" creationId="{4A16D378-37DF-12D0-4344-8A287E5639BB}"/>
          </ac:picMkLst>
        </pc:picChg>
        <pc:picChg chg="add mod topLvl modCrop">
          <ac:chgData name="Mealor, Andrew (DFW)" userId="c0c2ce1a-a722-4c1b-97a5-5044d1ecdb7f" providerId="ADAL" clId="{7D0F355B-34DA-4F1D-A207-5E08A9A9BEBC}" dt="2026-10-08T18:31:18.019" v="2728" actId="732"/>
          <ac:picMkLst>
            <pc:docMk/>
            <pc:sldMk cId="2204004551" sldId="256"/>
            <ac:picMk id="29" creationId="{3B8C487B-287D-2D0B-2482-6FD4C4855F8D}"/>
          </ac:picMkLst>
        </pc:picChg>
        <pc:picChg chg="add mod topLvl">
          <ac:chgData name="Mealor, Andrew (DFW)" userId="c0c2ce1a-a722-4c1b-97a5-5044d1ecdb7f" providerId="ADAL" clId="{7D0F355B-34DA-4F1D-A207-5E08A9A9BEBC}" dt="2026-10-08T18:30:58.505" v="2727" actId="1038"/>
          <ac:picMkLst>
            <pc:docMk/>
            <pc:sldMk cId="2204004551" sldId="256"/>
            <ac:picMk id="33" creationId="{31EA7985-FCCE-CF32-0781-4076DC742291}"/>
          </ac:picMkLst>
        </pc:picChg>
        <pc:cxnChg chg="add mod">
          <ac:chgData name="Mealor, Andrew (DFW)" userId="c0c2ce1a-a722-4c1b-97a5-5044d1ecdb7f" providerId="ADAL" clId="{7D0F355B-34DA-4F1D-A207-5E08A9A9BEBC}" dt="2026-10-02T21:05:54.912" v="1024" actId="14100"/>
          <ac:cxnSpMkLst>
            <pc:docMk/>
            <pc:sldMk cId="2204004551" sldId="256"/>
            <ac:cxnSpMk id="20" creationId="{BC777601-B42D-2390-ACED-0B528397D8C0}"/>
          </ac:cxnSpMkLst>
        </pc:cxnChg>
        <pc:cxnChg chg="mod">
          <ac:chgData name="Mealor, Andrew (DFW)" userId="c0c2ce1a-a722-4c1b-97a5-5044d1ecdb7f" providerId="ADAL" clId="{7D0F355B-34DA-4F1D-A207-5E08A9A9BEBC}" dt="2026-10-08T18:19:01.810" v="2488" actId="1035"/>
          <ac:cxnSpMkLst>
            <pc:docMk/>
            <pc:sldMk cId="2204004551" sldId="256"/>
            <ac:cxnSpMk id="341" creationId="{2EBC627E-36AA-12CC-90C3-6FA27DA24527}"/>
          </ac:cxnSpMkLst>
        </pc:cxnChg>
        <pc:cxnChg chg="mod">
          <ac:chgData name="Mealor, Andrew (DFW)" userId="c0c2ce1a-a722-4c1b-97a5-5044d1ecdb7f" providerId="ADAL" clId="{7D0F355B-34DA-4F1D-A207-5E08A9A9BEBC}" dt="2026-10-08T18:19:08.153" v="2489" actId="14100"/>
          <ac:cxnSpMkLst>
            <pc:docMk/>
            <pc:sldMk cId="2204004551" sldId="256"/>
            <ac:cxnSpMk id="343" creationId="{7C8EA430-653D-C5FA-BD5C-C54F014F6259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840" y="5387342"/>
            <a:ext cx="37307520" cy="11460480"/>
          </a:xfrm>
        </p:spPr>
        <p:txBody>
          <a:bodyPr anchor="b"/>
          <a:lstStyle>
            <a:lvl1pPr algn="ctr">
              <a:defRPr sz="28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86400" y="17289782"/>
            <a:ext cx="32918400" cy="7947658"/>
          </a:xfrm>
        </p:spPr>
        <p:txBody>
          <a:bodyPr/>
          <a:lstStyle>
            <a:lvl1pPr marL="0" indent="0" algn="ctr">
              <a:buNone/>
              <a:defRPr sz="11520"/>
            </a:lvl1pPr>
            <a:lvl2pPr marL="2194560" indent="0" algn="ctr">
              <a:buNone/>
              <a:defRPr sz="9600"/>
            </a:lvl2pPr>
            <a:lvl3pPr marL="4389120" indent="0" algn="ctr">
              <a:buNone/>
              <a:defRPr sz="8640"/>
            </a:lvl3pPr>
            <a:lvl4pPr marL="6583680" indent="0" algn="ctr">
              <a:buNone/>
              <a:defRPr sz="7680"/>
            </a:lvl4pPr>
            <a:lvl5pPr marL="8778240" indent="0" algn="ctr">
              <a:buNone/>
              <a:defRPr sz="7680"/>
            </a:lvl5pPr>
            <a:lvl6pPr marL="10972800" indent="0" algn="ctr">
              <a:buNone/>
              <a:defRPr sz="7680"/>
            </a:lvl6pPr>
            <a:lvl7pPr marL="13167360" indent="0" algn="ctr">
              <a:buNone/>
              <a:defRPr sz="7680"/>
            </a:lvl7pPr>
            <a:lvl8pPr marL="15361920" indent="0" algn="ctr">
              <a:buNone/>
              <a:defRPr sz="7680"/>
            </a:lvl8pPr>
            <a:lvl9pPr marL="17556480" indent="0" algn="ctr">
              <a:buNone/>
              <a:defRPr sz="768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714C7-5D32-4186-8C11-07CE3FEEAB4B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B93E4-2468-4590-815F-C0132EADD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673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714C7-5D32-4186-8C11-07CE3FEEAB4B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B93E4-2468-4590-815F-C0132EADD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97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4662" y="8206749"/>
            <a:ext cx="37856160" cy="13693138"/>
          </a:xfrm>
        </p:spPr>
        <p:txBody>
          <a:bodyPr anchor="b"/>
          <a:lstStyle>
            <a:lvl1pPr>
              <a:defRPr sz="28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4662" y="22029429"/>
            <a:ext cx="37856160" cy="7200898"/>
          </a:xfrm>
        </p:spPr>
        <p:txBody>
          <a:bodyPr/>
          <a:lstStyle>
            <a:lvl1pPr marL="0" indent="0">
              <a:buNone/>
              <a:defRPr sz="11520">
                <a:solidFill>
                  <a:schemeClr val="tx1">
                    <a:tint val="82000"/>
                  </a:schemeClr>
                </a:solidFill>
              </a:defRPr>
            </a:lvl1pPr>
            <a:lvl2pPr marL="2194560" indent="0">
              <a:buNone/>
              <a:defRPr sz="9600">
                <a:solidFill>
                  <a:schemeClr val="tx1">
                    <a:tint val="82000"/>
                  </a:schemeClr>
                </a:solidFill>
              </a:defRPr>
            </a:lvl2pPr>
            <a:lvl3pPr marL="4389120" indent="0">
              <a:buNone/>
              <a:defRPr sz="8640">
                <a:solidFill>
                  <a:schemeClr val="tx1">
                    <a:tint val="82000"/>
                  </a:schemeClr>
                </a:solidFill>
              </a:defRPr>
            </a:lvl3pPr>
            <a:lvl4pPr marL="6583680" indent="0">
              <a:buNone/>
              <a:defRPr sz="7680">
                <a:solidFill>
                  <a:schemeClr val="tx1">
                    <a:tint val="82000"/>
                  </a:schemeClr>
                </a:solidFill>
              </a:defRPr>
            </a:lvl4pPr>
            <a:lvl5pPr marL="8778240" indent="0">
              <a:buNone/>
              <a:defRPr sz="7680">
                <a:solidFill>
                  <a:schemeClr val="tx1">
                    <a:tint val="82000"/>
                  </a:schemeClr>
                </a:solidFill>
              </a:defRPr>
            </a:lvl5pPr>
            <a:lvl6pPr marL="10972800" indent="0">
              <a:buNone/>
              <a:defRPr sz="7680">
                <a:solidFill>
                  <a:schemeClr val="tx1">
                    <a:tint val="82000"/>
                  </a:schemeClr>
                </a:solidFill>
              </a:defRPr>
            </a:lvl6pPr>
            <a:lvl7pPr marL="13167360" indent="0">
              <a:buNone/>
              <a:defRPr sz="7680">
                <a:solidFill>
                  <a:schemeClr val="tx1">
                    <a:tint val="82000"/>
                  </a:schemeClr>
                </a:solidFill>
              </a:defRPr>
            </a:lvl7pPr>
            <a:lvl8pPr marL="15361920" indent="0">
              <a:buNone/>
              <a:defRPr sz="7680">
                <a:solidFill>
                  <a:schemeClr val="tx1">
                    <a:tint val="82000"/>
                  </a:schemeClr>
                </a:solidFill>
              </a:defRPr>
            </a:lvl8pPr>
            <a:lvl9pPr marL="17556480" indent="0">
              <a:buNone/>
              <a:defRPr sz="768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714C7-5D32-4186-8C11-07CE3FEEAB4B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B93E4-2468-4590-815F-C0132EADD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691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7520" y="8763000"/>
            <a:ext cx="1865376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219920" y="8763000"/>
            <a:ext cx="1865376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714C7-5D32-4186-8C11-07CE3FEEAB4B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B93E4-2468-4590-815F-C0132EADD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231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1752607"/>
            <a:ext cx="37856160" cy="636270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23242" y="8069582"/>
            <a:ext cx="18568032" cy="3954778"/>
          </a:xfrm>
        </p:spPr>
        <p:txBody>
          <a:bodyPr anchor="b"/>
          <a:lstStyle>
            <a:lvl1pPr marL="0" indent="0">
              <a:buNone/>
              <a:defRPr sz="1152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23242" y="12024360"/>
            <a:ext cx="18568032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19922" y="8069582"/>
            <a:ext cx="18659477" cy="3954778"/>
          </a:xfrm>
        </p:spPr>
        <p:txBody>
          <a:bodyPr anchor="b"/>
          <a:lstStyle>
            <a:lvl1pPr marL="0" indent="0">
              <a:buNone/>
              <a:defRPr sz="1152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19922" y="12024360"/>
            <a:ext cx="18659477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714C7-5D32-4186-8C11-07CE3FEEAB4B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B93E4-2468-4590-815F-C0132EADD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1091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714C7-5D32-4186-8C11-07CE3FEEAB4B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B93E4-2468-4590-815F-C0132EADD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36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714C7-5D32-4186-8C11-07CE3FEEAB4B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B93E4-2468-4590-815F-C0132EADD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7294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2194560"/>
            <a:ext cx="14156054" cy="7680960"/>
          </a:xfrm>
        </p:spPr>
        <p:txBody>
          <a:bodyPr anchor="b"/>
          <a:lstStyle>
            <a:lvl1pPr>
              <a:defRPr sz="1536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59477" y="4739647"/>
            <a:ext cx="22219920" cy="23393400"/>
          </a:xfrm>
        </p:spPr>
        <p:txBody>
          <a:bodyPr/>
          <a:lstStyle>
            <a:lvl1pPr>
              <a:defRPr sz="15360"/>
            </a:lvl1pPr>
            <a:lvl2pPr>
              <a:defRPr sz="13440"/>
            </a:lvl2pPr>
            <a:lvl3pPr>
              <a:defRPr sz="11520"/>
            </a:lvl3pPr>
            <a:lvl4pPr>
              <a:defRPr sz="9600"/>
            </a:lvl4pPr>
            <a:lvl5pPr>
              <a:defRPr sz="9600"/>
            </a:lvl5pPr>
            <a:lvl6pPr>
              <a:defRPr sz="9600"/>
            </a:lvl6pPr>
            <a:lvl7pPr>
              <a:defRPr sz="9600"/>
            </a:lvl7pPr>
            <a:lvl8pPr>
              <a:defRPr sz="9600"/>
            </a:lvl8pPr>
            <a:lvl9pPr>
              <a:defRPr sz="9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3237" y="9875520"/>
            <a:ext cx="14156054" cy="18295622"/>
          </a:xfrm>
        </p:spPr>
        <p:txBody>
          <a:bodyPr/>
          <a:lstStyle>
            <a:lvl1pPr marL="0" indent="0">
              <a:buNone/>
              <a:defRPr sz="7680"/>
            </a:lvl1pPr>
            <a:lvl2pPr marL="2194560" indent="0">
              <a:buNone/>
              <a:defRPr sz="6720"/>
            </a:lvl2pPr>
            <a:lvl3pPr marL="4389120" indent="0">
              <a:buNone/>
              <a:defRPr sz="5760"/>
            </a:lvl3pPr>
            <a:lvl4pPr marL="6583680" indent="0">
              <a:buNone/>
              <a:defRPr sz="4800"/>
            </a:lvl4pPr>
            <a:lvl5pPr marL="8778240" indent="0">
              <a:buNone/>
              <a:defRPr sz="4800"/>
            </a:lvl5pPr>
            <a:lvl6pPr marL="10972800" indent="0">
              <a:buNone/>
              <a:defRPr sz="4800"/>
            </a:lvl6pPr>
            <a:lvl7pPr marL="13167360" indent="0">
              <a:buNone/>
              <a:defRPr sz="4800"/>
            </a:lvl7pPr>
            <a:lvl8pPr marL="15361920" indent="0">
              <a:buNone/>
              <a:defRPr sz="4800"/>
            </a:lvl8pPr>
            <a:lvl9pPr marL="17556480" indent="0">
              <a:buNone/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714C7-5D32-4186-8C11-07CE3FEEAB4B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B93E4-2468-4590-815F-C0132EADD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171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2194560"/>
            <a:ext cx="14156054" cy="7680960"/>
          </a:xfrm>
        </p:spPr>
        <p:txBody>
          <a:bodyPr anchor="b"/>
          <a:lstStyle>
            <a:lvl1pPr>
              <a:defRPr sz="1536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659477" y="4739647"/>
            <a:ext cx="22219920" cy="23393400"/>
          </a:xfrm>
        </p:spPr>
        <p:txBody>
          <a:bodyPr anchor="t"/>
          <a:lstStyle>
            <a:lvl1pPr marL="0" indent="0">
              <a:buNone/>
              <a:defRPr sz="15360"/>
            </a:lvl1pPr>
            <a:lvl2pPr marL="2194560" indent="0">
              <a:buNone/>
              <a:defRPr sz="13440"/>
            </a:lvl2pPr>
            <a:lvl3pPr marL="4389120" indent="0">
              <a:buNone/>
              <a:defRPr sz="11520"/>
            </a:lvl3pPr>
            <a:lvl4pPr marL="6583680" indent="0">
              <a:buNone/>
              <a:defRPr sz="9600"/>
            </a:lvl4pPr>
            <a:lvl5pPr marL="8778240" indent="0">
              <a:buNone/>
              <a:defRPr sz="9600"/>
            </a:lvl5pPr>
            <a:lvl6pPr marL="10972800" indent="0">
              <a:buNone/>
              <a:defRPr sz="9600"/>
            </a:lvl6pPr>
            <a:lvl7pPr marL="13167360" indent="0">
              <a:buNone/>
              <a:defRPr sz="9600"/>
            </a:lvl7pPr>
            <a:lvl8pPr marL="15361920" indent="0">
              <a:buNone/>
              <a:defRPr sz="9600"/>
            </a:lvl8pPr>
            <a:lvl9pPr marL="17556480" indent="0">
              <a:buNone/>
              <a:defRPr sz="9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3237" y="9875520"/>
            <a:ext cx="14156054" cy="18295622"/>
          </a:xfrm>
        </p:spPr>
        <p:txBody>
          <a:bodyPr/>
          <a:lstStyle>
            <a:lvl1pPr marL="0" indent="0">
              <a:buNone/>
              <a:defRPr sz="7680"/>
            </a:lvl1pPr>
            <a:lvl2pPr marL="2194560" indent="0">
              <a:buNone/>
              <a:defRPr sz="6720"/>
            </a:lvl2pPr>
            <a:lvl3pPr marL="4389120" indent="0">
              <a:buNone/>
              <a:defRPr sz="5760"/>
            </a:lvl3pPr>
            <a:lvl4pPr marL="6583680" indent="0">
              <a:buNone/>
              <a:defRPr sz="4800"/>
            </a:lvl4pPr>
            <a:lvl5pPr marL="8778240" indent="0">
              <a:buNone/>
              <a:defRPr sz="4800"/>
            </a:lvl5pPr>
            <a:lvl6pPr marL="10972800" indent="0">
              <a:buNone/>
              <a:defRPr sz="4800"/>
            </a:lvl6pPr>
            <a:lvl7pPr marL="13167360" indent="0">
              <a:buNone/>
              <a:defRPr sz="4800"/>
            </a:lvl7pPr>
            <a:lvl8pPr marL="15361920" indent="0">
              <a:buNone/>
              <a:defRPr sz="4800"/>
            </a:lvl8pPr>
            <a:lvl9pPr marL="17556480" indent="0">
              <a:buNone/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714C7-5D32-4186-8C11-07CE3FEEAB4B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B93E4-2468-4590-815F-C0132EADD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112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714C7-5D32-4186-8C11-07CE3FEEAB4B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B93E4-2468-4590-815F-C0132EADD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939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409642" y="1752600"/>
            <a:ext cx="9464040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7522" y="1752600"/>
            <a:ext cx="27843480" cy="278968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714C7-5D32-4186-8C11-07CE3FEEAB4B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B93E4-2468-4590-815F-C0132EADD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660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17520" y="1752607"/>
            <a:ext cx="3785616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0" y="8763000"/>
            <a:ext cx="3785616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17520" y="30510487"/>
            <a:ext cx="987552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76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6D714C7-5D32-4186-8C11-07CE3FEEAB4B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38960" y="30510487"/>
            <a:ext cx="1481328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76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998160" y="30510487"/>
            <a:ext cx="987552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76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B6B93E4-2468-4590-815F-C0132EADD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19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389120" rtl="0" eaLnBrk="1" latinLnBrk="0" hangingPunct="1">
        <a:lnSpc>
          <a:spcPct val="90000"/>
        </a:lnSpc>
        <a:spcBef>
          <a:spcPct val="0"/>
        </a:spcBef>
        <a:buNone/>
        <a:defRPr sz="211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97280" indent="-1097280" algn="l" defTabSz="4389120" rtl="0" eaLnBrk="1" latinLnBrk="0" hangingPunct="1">
        <a:lnSpc>
          <a:spcPct val="90000"/>
        </a:lnSpc>
        <a:spcBef>
          <a:spcPts val="4800"/>
        </a:spcBef>
        <a:buFont typeface="Arial" panose="020B0604020202020204" pitchFamily="34" charset="0"/>
        <a:buChar char="•"/>
        <a:defRPr sz="13440" kern="1200">
          <a:solidFill>
            <a:schemeClr val="tx1"/>
          </a:solidFill>
          <a:latin typeface="+mn-lt"/>
          <a:ea typeface="+mn-ea"/>
          <a:cs typeface="+mn-cs"/>
        </a:defRPr>
      </a:lvl1pPr>
      <a:lvl2pPr marL="329184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1152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96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987552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426464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645920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865376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2pPr>
      <a:lvl3pPr marL="438912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3pPr>
      <a:lvl4pPr marL="658368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877824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36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92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48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49E1180F-FA26-3A93-962E-5E9589D44F3C}"/>
              </a:ext>
            </a:extLst>
          </p:cNvPr>
          <p:cNvSpPr>
            <a:spLocks/>
          </p:cNvSpPr>
          <p:nvPr/>
        </p:nvSpPr>
        <p:spPr>
          <a:xfrm>
            <a:off x="-7570" y="15468600"/>
            <a:ext cx="21176343" cy="17485362"/>
          </a:xfrm>
          <a:prstGeom prst="rect">
            <a:avLst/>
          </a:prstGeom>
          <a:solidFill>
            <a:srgbClr val="5152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1774EE6-2876-8D6D-9EEE-7CB2C0DFDE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" t="14248" r="2419" b="11084"/>
          <a:stretch>
            <a:fillRect/>
          </a:stretch>
        </p:blipFill>
        <p:spPr>
          <a:xfrm>
            <a:off x="471888" y="15635908"/>
            <a:ext cx="20396095" cy="17069127"/>
          </a:xfrm>
          <a:prstGeom prst="rect">
            <a:avLst/>
          </a:prstGeom>
          <a:effectLst>
            <a:softEdge rad="0"/>
          </a:effec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79EBFC2-CF51-B478-27AF-629508997877}"/>
              </a:ext>
            </a:extLst>
          </p:cNvPr>
          <p:cNvSpPr>
            <a:spLocks/>
          </p:cNvSpPr>
          <p:nvPr/>
        </p:nvSpPr>
        <p:spPr>
          <a:xfrm>
            <a:off x="-50888" y="15458668"/>
            <a:ext cx="821001" cy="17485362"/>
          </a:xfrm>
          <a:prstGeom prst="rect">
            <a:avLst/>
          </a:prstGeom>
          <a:gradFill flip="none" rotWithShape="1">
            <a:gsLst>
              <a:gs pos="0">
                <a:srgbClr val="515252"/>
              </a:gs>
              <a:gs pos="70000">
                <a:srgbClr val="515252">
                  <a:alpha val="88000"/>
                </a:srgbClr>
              </a:gs>
              <a:gs pos="83000">
                <a:srgbClr val="515252">
                  <a:alpha val="49000"/>
                </a:srgbClr>
              </a:gs>
              <a:gs pos="100000">
                <a:srgbClr val="515252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2AE09F2-166B-965D-C412-ADAF15526516}"/>
              </a:ext>
            </a:extLst>
          </p:cNvPr>
          <p:cNvSpPr/>
          <p:nvPr/>
        </p:nvSpPr>
        <p:spPr>
          <a:xfrm>
            <a:off x="13926" y="1950329"/>
            <a:ext cx="21268734" cy="13424224"/>
          </a:xfrm>
          <a:prstGeom prst="rect">
            <a:avLst/>
          </a:prstGeom>
          <a:solidFill>
            <a:srgbClr val="71786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2990B2-64E4-BC00-7987-D4DC2EB56280}"/>
              </a:ext>
            </a:extLst>
          </p:cNvPr>
          <p:cNvSpPr/>
          <p:nvPr/>
        </p:nvSpPr>
        <p:spPr>
          <a:xfrm>
            <a:off x="0" y="0"/>
            <a:ext cx="43891200" cy="1877067"/>
          </a:xfrm>
          <a:prstGeom prst="rect">
            <a:avLst/>
          </a:prstGeom>
          <a:solidFill>
            <a:srgbClr val="1358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BE2B42-7371-2A59-1239-701FB0B8AFA9}"/>
              </a:ext>
            </a:extLst>
          </p:cNvPr>
          <p:cNvSpPr txBox="1"/>
          <p:nvPr/>
        </p:nvSpPr>
        <p:spPr>
          <a:xfrm>
            <a:off x="-235975" y="213360"/>
            <a:ext cx="213856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>
                <a:solidFill>
                  <a:schemeClr val="bg1"/>
                </a:solidFill>
                <a:latin typeface="Oswald Medium" panose="00000600000000000000" pitchFamily="2" charset="0"/>
              </a:rPr>
              <a:t>Olympic Mountains and Cloquallum 2026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489EC1B-6C57-1591-C1E0-FC484000B1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2055541" y="-2896987"/>
            <a:ext cx="10898121" cy="6220693"/>
          </a:xfrm>
          <a:prstGeom prst="rect">
            <a:avLst/>
          </a:prstGeom>
        </p:spPr>
      </p:pic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87FCA217-DBE6-7C50-89D7-4676DBB4FE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0291980"/>
              </p:ext>
            </p:extLst>
          </p:nvPr>
        </p:nvGraphicFramePr>
        <p:xfrm>
          <a:off x="21353429" y="10287722"/>
          <a:ext cx="22505503" cy="22646640"/>
        </p:xfrm>
        <a:graphic>
          <a:graphicData uri="http://schemas.openxmlformats.org/drawingml/2006/table">
            <a:tbl>
              <a:tblPr firstRow="1" lastRow="1" bandRow="1">
                <a:tableStyleId>{5C22544A-7EE6-4342-B048-85BDC9FD1C3A}</a:tableStyleId>
              </a:tblPr>
              <a:tblGrid>
                <a:gridCol w="7874723">
                  <a:extLst>
                    <a:ext uri="{9D8B030D-6E8A-4147-A177-3AD203B41FA5}">
                      <a16:colId xmlns:a16="http://schemas.microsoft.com/office/drawing/2014/main" val="1361653355"/>
                    </a:ext>
                  </a:extLst>
                </a:gridCol>
                <a:gridCol w="2876663">
                  <a:extLst>
                    <a:ext uri="{9D8B030D-6E8A-4147-A177-3AD203B41FA5}">
                      <a16:colId xmlns:a16="http://schemas.microsoft.com/office/drawing/2014/main" val="814522731"/>
                    </a:ext>
                  </a:extLst>
                </a:gridCol>
                <a:gridCol w="3073156">
                  <a:extLst>
                    <a:ext uri="{9D8B030D-6E8A-4147-A177-3AD203B41FA5}">
                      <a16:colId xmlns:a16="http://schemas.microsoft.com/office/drawing/2014/main" val="3722146507"/>
                    </a:ext>
                  </a:extLst>
                </a:gridCol>
                <a:gridCol w="4094922">
                  <a:extLst>
                    <a:ext uri="{9D8B030D-6E8A-4147-A177-3AD203B41FA5}">
                      <a16:colId xmlns:a16="http://schemas.microsoft.com/office/drawing/2014/main" val="4089160211"/>
                    </a:ext>
                  </a:extLst>
                </a:gridCol>
                <a:gridCol w="2507256">
                  <a:extLst>
                    <a:ext uri="{9D8B030D-6E8A-4147-A177-3AD203B41FA5}">
                      <a16:colId xmlns:a16="http://schemas.microsoft.com/office/drawing/2014/main" val="3891034605"/>
                    </a:ext>
                  </a:extLst>
                </a:gridCol>
                <a:gridCol w="2078783">
                  <a:extLst>
                    <a:ext uri="{9D8B030D-6E8A-4147-A177-3AD203B41FA5}">
                      <a16:colId xmlns:a16="http://schemas.microsoft.com/office/drawing/2014/main" val="4014681417"/>
                    </a:ext>
                  </a:extLst>
                </a:gridCol>
              </a:tblGrid>
              <a:tr h="1022040">
                <a:tc>
                  <a:txBody>
                    <a:bodyPr/>
                    <a:lstStyle/>
                    <a:p>
                      <a:r>
                        <a:rPr lang="en-US" sz="4400"/>
                        <a:t>Project(s)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400"/>
                        <a:t>Sponsor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400"/>
                        <a:t>Project Cost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400"/>
                        <a:t>Current 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400"/>
                        <a:t>Project 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400"/>
                        <a:t>River miles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274973"/>
                  </a:ext>
                </a:extLst>
              </a:tr>
              <a:tr h="521893">
                <a:tc>
                  <a:txBody>
                    <a:bodyPr/>
                    <a:lstStyle/>
                    <a:p>
                      <a:r>
                        <a:rPr lang="en-US" sz="3600"/>
                        <a:t>Experimental BDAs</a:t>
                      </a:r>
                    </a:p>
                  </a:txBody>
                  <a:tcPr marL="1188720" marT="91440" marB="91440"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DFW &amp; WFC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/>
                        <a:t>$383,959</a:t>
                      </a:r>
                    </a:p>
                  </a:txBody>
                  <a:tcPr marL="274320" marR="274320" marT="91440" marB="91440"/>
                </a:tc>
                <a:tc>
                  <a:txBody>
                    <a:bodyPr/>
                    <a:lstStyle/>
                    <a:p>
                      <a:r>
                        <a:rPr lang="en-US" sz="3600" b="1">
                          <a:solidFill>
                            <a:srgbClr val="002674"/>
                          </a:solidFill>
                        </a:rPr>
                        <a:t>Complete</a:t>
                      </a:r>
                      <a:endParaRPr lang="en-US" sz="360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2024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/>
                        <a:t>2.6</a:t>
                      </a:r>
                    </a:p>
                  </a:txBody>
                  <a:tcPr marL="274320" marR="274320" marT="91440" marB="91440"/>
                </a:tc>
                <a:extLst>
                  <a:ext uri="{0D108BD9-81ED-4DB2-BD59-A6C34878D82A}">
                    <a16:rowId xmlns:a16="http://schemas.microsoft.com/office/drawing/2014/main" val="2166638840"/>
                  </a:ext>
                </a:extLst>
              </a:tr>
              <a:tr h="521893">
                <a:tc>
                  <a:txBody>
                    <a:bodyPr/>
                    <a:lstStyle/>
                    <a:p>
                      <a:r>
                        <a:rPr lang="en-US" sz="3600"/>
                        <a:t>MF Wildcat Creek Passage</a:t>
                      </a:r>
                    </a:p>
                  </a:txBody>
                  <a:tcPr marL="1188720" marT="91440" marB="91440"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CBFTF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/>
                        <a:t>$1,272,848</a:t>
                      </a:r>
                    </a:p>
                  </a:txBody>
                  <a:tcPr marL="274320" marR="274320" marT="91440" marB="91440"/>
                </a:tc>
                <a:tc>
                  <a:txBody>
                    <a:bodyPr/>
                    <a:lstStyle/>
                    <a:p>
                      <a:r>
                        <a:rPr lang="en-US" sz="3600" b="1">
                          <a:solidFill>
                            <a:srgbClr val="002674"/>
                          </a:solidFill>
                        </a:rPr>
                        <a:t>Complete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2024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/>
                        <a:t>4.1</a:t>
                      </a:r>
                    </a:p>
                  </a:txBody>
                  <a:tcPr marL="274320" marR="274320" marT="91440" marB="91440"/>
                </a:tc>
                <a:extLst>
                  <a:ext uri="{0D108BD9-81ED-4DB2-BD59-A6C34878D82A}">
                    <a16:rowId xmlns:a16="http://schemas.microsoft.com/office/drawing/2014/main" val="3000710720"/>
                  </a:ext>
                </a:extLst>
              </a:tr>
              <a:tr h="521893">
                <a:tc>
                  <a:txBody>
                    <a:bodyPr/>
                    <a:lstStyle/>
                    <a:p>
                      <a:r>
                        <a:rPr lang="en-US" sz="3600"/>
                        <a:t>Cloquallum Knotweed Control</a:t>
                      </a:r>
                    </a:p>
                  </a:txBody>
                  <a:tcPr marL="1188720" marT="91440" marB="91440"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GHCD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/>
                        <a:t>$675,276</a:t>
                      </a:r>
                    </a:p>
                  </a:txBody>
                  <a:tcPr marL="274320" marR="274320" marT="91440" marB="91440"/>
                </a:tc>
                <a:tc>
                  <a:txBody>
                    <a:bodyPr/>
                    <a:lstStyle/>
                    <a:p>
                      <a:r>
                        <a:rPr lang="en-US" sz="360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Ongoing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2029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/>
                        <a:t>NA</a:t>
                      </a:r>
                    </a:p>
                  </a:txBody>
                  <a:tcPr marL="274320" marR="274320" marT="91440" marB="91440"/>
                </a:tc>
                <a:extLst>
                  <a:ext uri="{0D108BD9-81ED-4DB2-BD59-A6C34878D82A}">
                    <a16:rowId xmlns:a16="http://schemas.microsoft.com/office/drawing/2014/main" val="2976602119"/>
                  </a:ext>
                </a:extLst>
              </a:tr>
              <a:tr h="521893">
                <a:tc>
                  <a:txBody>
                    <a:bodyPr/>
                    <a:lstStyle/>
                    <a:p>
                      <a:r>
                        <a:rPr lang="en-US" sz="3600"/>
                        <a:t>Cloquallum 3.8-6.0</a:t>
                      </a:r>
                    </a:p>
                  </a:txBody>
                  <a:tcPr marL="1188720" marT="91440" marB="91440"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GHCD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 i="0"/>
                        <a:t>$4,978,151</a:t>
                      </a:r>
                    </a:p>
                  </a:txBody>
                  <a:tcPr marL="274320" marR="274320" marT="91440" marB="91440"/>
                </a:tc>
                <a:tc>
                  <a:txBody>
                    <a:bodyPr/>
                    <a:lstStyle/>
                    <a:p>
                      <a:r>
                        <a:rPr lang="en-US" sz="3600">
                          <a:solidFill>
                            <a:srgbClr val="DA632B"/>
                          </a:solidFill>
                        </a:rPr>
                        <a:t>Construction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2029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/>
                        <a:t>2.2</a:t>
                      </a:r>
                    </a:p>
                  </a:txBody>
                  <a:tcPr marL="274320" marR="274320" marT="91440" marB="91440"/>
                </a:tc>
                <a:extLst>
                  <a:ext uri="{0D108BD9-81ED-4DB2-BD59-A6C34878D82A}">
                    <a16:rowId xmlns:a16="http://schemas.microsoft.com/office/drawing/2014/main" val="4057819999"/>
                  </a:ext>
                </a:extLst>
              </a:tr>
              <a:tr h="521893">
                <a:tc>
                  <a:txBody>
                    <a:bodyPr/>
                    <a:lstStyle/>
                    <a:p>
                      <a:r>
                        <a:rPr lang="en-US" sz="3600"/>
                        <a:t>Cloquallum RM 11</a:t>
                      </a:r>
                    </a:p>
                  </a:txBody>
                  <a:tcPr marL="1188720" marT="91440" marB="91440"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MCD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 i="0"/>
                        <a:t>$188,213</a:t>
                      </a:r>
                    </a:p>
                  </a:txBody>
                  <a:tcPr marL="274320" marR="274320" marT="91440" marB="91440"/>
                </a:tc>
                <a:tc>
                  <a:txBody>
                    <a:bodyPr/>
                    <a:lstStyle/>
                    <a:p>
                      <a:r>
                        <a:rPr lang="en-US" sz="3600">
                          <a:solidFill>
                            <a:schemeClr val="accent5"/>
                          </a:solidFill>
                        </a:rPr>
                        <a:t>Concept/Design</a:t>
                      </a:r>
                      <a:endParaRPr lang="en-US" sz="3600">
                        <a:solidFill>
                          <a:srgbClr val="DA632B"/>
                        </a:solidFill>
                      </a:endParaRP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2027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/>
                        <a:t>1.0</a:t>
                      </a:r>
                    </a:p>
                  </a:txBody>
                  <a:tcPr marL="274320" marR="274320" marT="91440" marB="91440"/>
                </a:tc>
                <a:extLst>
                  <a:ext uri="{0D108BD9-81ED-4DB2-BD59-A6C34878D82A}">
                    <a16:rowId xmlns:a16="http://schemas.microsoft.com/office/drawing/2014/main" val="3424376526"/>
                  </a:ext>
                </a:extLst>
              </a:tr>
              <a:tr h="521893">
                <a:tc>
                  <a:txBody>
                    <a:bodyPr/>
                    <a:lstStyle/>
                    <a:p>
                      <a:r>
                        <a:rPr lang="en-US" sz="3600"/>
                        <a:t>EF Wildcat RM  4-6</a:t>
                      </a:r>
                    </a:p>
                  </a:txBody>
                  <a:tcPr marL="1188720" marT="91440" marB="91440"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GHCD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 i="0"/>
                        <a:t>$599,965</a:t>
                      </a:r>
                    </a:p>
                  </a:txBody>
                  <a:tcPr marL="274320" marR="274320" marT="91440" marB="91440"/>
                </a:tc>
                <a:tc>
                  <a:txBody>
                    <a:bodyPr/>
                    <a:lstStyle/>
                    <a:p>
                      <a:r>
                        <a:rPr lang="en-US" sz="3600">
                          <a:solidFill>
                            <a:srgbClr val="DA632B"/>
                          </a:solidFill>
                        </a:rPr>
                        <a:t>Construction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2027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/>
                        <a:t>2.0</a:t>
                      </a:r>
                    </a:p>
                  </a:txBody>
                  <a:tcPr marL="274320" marR="274320" marT="91440" marB="91440"/>
                </a:tc>
                <a:extLst>
                  <a:ext uri="{0D108BD9-81ED-4DB2-BD59-A6C34878D82A}">
                    <a16:rowId xmlns:a16="http://schemas.microsoft.com/office/drawing/2014/main" val="3833756908"/>
                  </a:ext>
                </a:extLst>
              </a:tr>
              <a:tr h="521893">
                <a:tc>
                  <a:txBody>
                    <a:bodyPr/>
                    <a:lstStyle/>
                    <a:p>
                      <a:r>
                        <a:rPr lang="en-US" sz="3600"/>
                        <a:t>Lower Satsop RM 0-2</a:t>
                      </a:r>
                    </a:p>
                  </a:txBody>
                  <a:tcPr marL="1188720" marT="91440" marB="91440"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GHCD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/>
                        <a:t>$9,160,466</a:t>
                      </a:r>
                    </a:p>
                  </a:txBody>
                  <a:tcPr marL="274320" marR="274320" marT="91440" marB="91440"/>
                </a:tc>
                <a:tc>
                  <a:txBody>
                    <a:bodyPr/>
                    <a:lstStyle/>
                    <a:p>
                      <a:r>
                        <a:rPr lang="en-US" sz="360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Planting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2027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/>
                        <a:t>2.0</a:t>
                      </a:r>
                    </a:p>
                  </a:txBody>
                  <a:tcPr marL="274320" marR="274320" marT="91440" marB="91440"/>
                </a:tc>
                <a:extLst>
                  <a:ext uri="{0D108BD9-81ED-4DB2-BD59-A6C34878D82A}">
                    <a16:rowId xmlns:a16="http://schemas.microsoft.com/office/drawing/2014/main" val="3736785946"/>
                  </a:ext>
                </a:extLst>
              </a:tr>
              <a:tr h="521893">
                <a:tc>
                  <a:txBody>
                    <a:bodyPr/>
                    <a:lstStyle/>
                    <a:p>
                      <a:r>
                        <a:rPr lang="en-US" sz="3600"/>
                        <a:t>Satsop RM 2.5-5.0</a:t>
                      </a:r>
                    </a:p>
                  </a:txBody>
                  <a:tcPr marL="1188720" marT="91440" marB="91440"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GHCD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/>
                        <a:t>$5,474,083</a:t>
                      </a:r>
                    </a:p>
                  </a:txBody>
                  <a:tcPr marL="274320" marR="274320" marT="91440" marB="91440"/>
                </a:tc>
                <a:tc>
                  <a:txBody>
                    <a:bodyPr/>
                    <a:lstStyle/>
                    <a:p>
                      <a:r>
                        <a:rPr lang="en-US" sz="3600" b="1">
                          <a:solidFill>
                            <a:srgbClr val="002674"/>
                          </a:solidFill>
                        </a:rPr>
                        <a:t>Complete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2028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/>
                        <a:t>2.5</a:t>
                      </a:r>
                    </a:p>
                  </a:txBody>
                  <a:tcPr marL="274320" marR="274320" marT="91440" marB="91440"/>
                </a:tc>
                <a:extLst>
                  <a:ext uri="{0D108BD9-81ED-4DB2-BD59-A6C34878D82A}">
                    <a16:rowId xmlns:a16="http://schemas.microsoft.com/office/drawing/2014/main" val="3977505943"/>
                  </a:ext>
                </a:extLst>
              </a:tr>
              <a:tr h="521893">
                <a:tc>
                  <a:txBody>
                    <a:bodyPr/>
                    <a:lstStyle/>
                    <a:p>
                      <a:r>
                        <a:rPr lang="en-US" sz="3600"/>
                        <a:t>Lower Satsop Tribs/ Riparian</a:t>
                      </a:r>
                    </a:p>
                  </a:txBody>
                  <a:tcPr marL="1188720" marT="91440" marB="91440"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CNW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 i="0"/>
                        <a:t>$115,677</a:t>
                      </a:r>
                    </a:p>
                  </a:txBody>
                  <a:tcPr marL="274320" marR="274320" marT="91440" marB="91440"/>
                </a:tc>
                <a:tc>
                  <a:txBody>
                    <a:bodyPr/>
                    <a:lstStyle/>
                    <a:p>
                      <a:r>
                        <a:rPr lang="en-US" sz="360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Planting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TBD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/>
                        <a:t>0.2</a:t>
                      </a:r>
                    </a:p>
                  </a:txBody>
                  <a:tcPr marL="274320" marR="274320" marT="91440" marB="91440"/>
                </a:tc>
                <a:extLst>
                  <a:ext uri="{0D108BD9-81ED-4DB2-BD59-A6C34878D82A}">
                    <a16:rowId xmlns:a16="http://schemas.microsoft.com/office/drawing/2014/main" val="4142838703"/>
                  </a:ext>
                </a:extLst>
              </a:tr>
              <a:tr h="521893">
                <a:tc>
                  <a:txBody>
                    <a:bodyPr/>
                    <a:lstStyle/>
                    <a:p>
                      <a:r>
                        <a:rPr lang="en-US" sz="3600"/>
                        <a:t>EF Satsop EAR</a:t>
                      </a:r>
                    </a:p>
                  </a:txBody>
                  <a:tcPr marL="1188720" marT="91440" marB="91440"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WDFW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/>
                        <a:t>$7,392,270</a:t>
                      </a:r>
                    </a:p>
                  </a:txBody>
                  <a:tcPr marL="274320" marR="274320" marT="91440" marB="91440"/>
                </a:tc>
                <a:tc>
                  <a:txBody>
                    <a:bodyPr/>
                    <a:lstStyle/>
                    <a:p>
                      <a:r>
                        <a:rPr lang="en-US" sz="3600" b="1">
                          <a:solidFill>
                            <a:srgbClr val="002674"/>
                          </a:solidFill>
                        </a:rPr>
                        <a:t>Complete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2023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/>
                        <a:t>3.2</a:t>
                      </a:r>
                    </a:p>
                  </a:txBody>
                  <a:tcPr marL="274320" marR="274320" marT="91440" marB="91440"/>
                </a:tc>
                <a:extLst>
                  <a:ext uri="{0D108BD9-81ED-4DB2-BD59-A6C34878D82A}">
                    <a16:rowId xmlns:a16="http://schemas.microsoft.com/office/drawing/2014/main" val="3950533089"/>
                  </a:ext>
                </a:extLst>
              </a:tr>
              <a:tr h="521893">
                <a:tc>
                  <a:txBody>
                    <a:bodyPr/>
                    <a:lstStyle/>
                    <a:p>
                      <a:r>
                        <a:rPr lang="en-US" sz="3600"/>
                        <a:t>EF Satsop Schafer St Park</a:t>
                      </a:r>
                    </a:p>
                  </a:txBody>
                  <a:tcPr marL="1188720" marT="91440" marB="91440"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MCD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 b="0" i="0"/>
                        <a:t>$511,350</a:t>
                      </a:r>
                    </a:p>
                  </a:txBody>
                  <a:tcPr marL="274320" marR="274320" marT="91440" marB="91440"/>
                </a:tc>
                <a:tc>
                  <a:txBody>
                    <a:bodyPr/>
                    <a:lstStyle/>
                    <a:p>
                      <a:r>
                        <a:rPr lang="en-US" sz="3600">
                          <a:solidFill>
                            <a:schemeClr val="accent5"/>
                          </a:solidFill>
                        </a:rPr>
                        <a:t>Prelim Design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TBD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/>
                        <a:t>2.1</a:t>
                      </a:r>
                    </a:p>
                  </a:txBody>
                  <a:tcPr marL="274320" marR="274320" marT="91440" marB="91440"/>
                </a:tc>
                <a:extLst>
                  <a:ext uri="{0D108BD9-81ED-4DB2-BD59-A6C34878D82A}">
                    <a16:rowId xmlns:a16="http://schemas.microsoft.com/office/drawing/2014/main" val="2224572115"/>
                  </a:ext>
                </a:extLst>
              </a:tr>
              <a:tr h="521893">
                <a:tc>
                  <a:txBody>
                    <a:bodyPr/>
                    <a:lstStyle/>
                    <a:p>
                      <a:r>
                        <a:rPr lang="en-US" sz="3600"/>
                        <a:t>Decker Creek RM 12.5-14/RM 13 </a:t>
                      </a:r>
                    </a:p>
                  </a:txBody>
                  <a:tcPr marL="1188720" marT="91440" marB="91440"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MCD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 b="0" i="0"/>
                        <a:t>$230,452</a:t>
                      </a:r>
                    </a:p>
                  </a:txBody>
                  <a:tcPr marL="274320" marR="274320" marT="91440" marB="91440"/>
                </a:tc>
                <a:tc>
                  <a:txBody>
                    <a:bodyPr/>
                    <a:lstStyle/>
                    <a:p>
                      <a:r>
                        <a:rPr lang="en-US" sz="3600">
                          <a:solidFill>
                            <a:schemeClr val="accent5"/>
                          </a:solidFill>
                        </a:rPr>
                        <a:t>Concept/Design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TBD/ 2026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/>
                        <a:t>1.5</a:t>
                      </a:r>
                    </a:p>
                  </a:txBody>
                  <a:tcPr marL="274320" marR="274320" marT="91440" marB="91440"/>
                </a:tc>
                <a:extLst>
                  <a:ext uri="{0D108BD9-81ED-4DB2-BD59-A6C34878D82A}">
                    <a16:rowId xmlns:a16="http://schemas.microsoft.com/office/drawing/2014/main" val="3530802880"/>
                  </a:ext>
                </a:extLst>
              </a:tr>
              <a:tr h="521893">
                <a:tc>
                  <a:txBody>
                    <a:bodyPr/>
                    <a:lstStyle/>
                    <a:p>
                      <a:r>
                        <a:rPr lang="en-US" sz="3600"/>
                        <a:t>Dry Creek at Beeville Road</a:t>
                      </a:r>
                    </a:p>
                  </a:txBody>
                  <a:tcPr marL="1188720" marT="91440" marB="91440"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TU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/>
                        <a:t>$349,750</a:t>
                      </a:r>
                    </a:p>
                  </a:txBody>
                  <a:tcPr marL="274320" marR="274320" marT="91440" marB="91440"/>
                </a:tc>
                <a:tc>
                  <a:txBody>
                    <a:bodyPr/>
                    <a:lstStyle/>
                    <a:p>
                      <a:r>
                        <a:rPr lang="en-US" sz="3600">
                          <a:solidFill>
                            <a:schemeClr val="accent5"/>
                          </a:solidFill>
                        </a:rPr>
                        <a:t>Design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TBD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/>
                        <a:t>7.0</a:t>
                      </a:r>
                    </a:p>
                  </a:txBody>
                  <a:tcPr marL="274320" marR="274320" marT="91440" marB="91440"/>
                </a:tc>
                <a:extLst>
                  <a:ext uri="{0D108BD9-81ED-4DB2-BD59-A6C34878D82A}">
                    <a16:rowId xmlns:a16="http://schemas.microsoft.com/office/drawing/2014/main" val="1672921871"/>
                  </a:ext>
                </a:extLst>
              </a:tr>
              <a:tr h="521893">
                <a:tc>
                  <a:txBody>
                    <a:bodyPr/>
                    <a:lstStyle/>
                    <a:p>
                      <a:r>
                        <a:rPr lang="en-US" sz="3600"/>
                        <a:t>Dry Bed Creek RM 9-11</a:t>
                      </a:r>
                    </a:p>
                  </a:txBody>
                  <a:tcPr marL="1188720" marT="91440" marB="91440"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TU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/>
                        <a:t>$183,835</a:t>
                      </a:r>
                    </a:p>
                  </a:txBody>
                  <a:tcPr marL="274320" marR="274320" marT="91440" marB="91440"/>
                </a:tc>
                <a:tc>
                  <a:txBody>
                    <a:bodyPr/>
                    <a:lstStyle/>
                    <a:p>
                      <a:r>
                        <a:rPr lang="en-US" sz="3600">
                          <a:solidFill>
                            <a:schemeClr val="accent5"/>
                          </a:solidFill>
                        </a:rPr>
                        <a:t>Design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TBD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/>
                        <a:t>2.0</a:t>
                      </a:r>
                    </a:p>
                  </a:txBody>
                  <a:tcPr marL="274320" marR="274320" marT="91440" marB="91440"/>
                </a:tc>
                <a:extLst>
                  <a:ext uri="{0D108BD9-81ED-4DB2-BD59-A6C34878D82A}">
                    <a16:rowId xmlns:a16="http://schemas.microsoft.com/office/drawing/2014/main" val="2316931323"/>
                  </a:ext>
                </a:extLst>
              </a:tr>
              <a:tr h="521893">
                <a:tc>
                  <a:txBody>
                    <a:bodyPr/>
                    <a:lstStyle/>
                    <a:p>
                      <a:r>
                        <a:rPr lang="en-US" sz="3600"/>
                        <a:t>Dry Bed Creek at Deckerville</a:t>
                      </a:r>
                    </a:p>
                  </a:txBody>
                  <a:tcPr marL="1188720" marT="91440" marB="91440"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MCD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/>
                        <a:t>$117,016</a:t>
                      </a:r>
                    </a:p>
                  </a:txBody>
                  <a:tcPr marL="274320" marR="274320" marT="91440" marB="91440"/>
                </a:tc>
                <a:tc>
                  <a:txBody>
                    <a:bodyPr/>
                    <a:lstStyle/>
                    <a:p>
                      <a:r>
                        <a:rPr lang="en-US" sz="3600">
                          <a:solidFill>
                            <a:schemeClr val="accent5"/>
                          </a:solidFill>
                        </a:rPr>
                        <a:t>Design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2026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/>
                        <a:t>0.1</a:t>
                      </a:r>
                    </a:p>
                  </a:txBody>
                  <a:tcPr marL="274320" marR="274320" marT="91440" marB="91440"/>
                </a:tc>
                <a:extLst>
                  <a:ext uri="{0D108BD9-81ED-4DB2-BD59-A6C34878D82A}">
                    <a16:rowId xmlns:a16="http://schemas.microsoft.com/office/drawing/2014/main" val="2961403360"/>
                  </a:ext>
                </a:extLst>
              </a:tr>
              <a:tr h="521893">
                <a:tc>
                  <a:txBody>
                    <a:bodyPr/>
                    <a:lstStyle/>
                    <a:p>
                      <a:r>
                        <a:rPr lang="en-US" sz="3600"/>
                        <a:t>Decker Creek RM 1-1.5</a:t>
                      </a:r>
                    </a:p>
                  </a:txBody>
                  <a:tcPr marL="1188720" marT="91440" marB="91440"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MCD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/>
                        <a:t>$244,746</a:t>
                      </a:r>
                    </a:p>
                  </a:txBody>
                  <a:tcPr marL="274320" marR="274320" marT="91440" marB="91440"/>
                </a:tc>
                <a:tc>
                  <a:txBody>
                    <a:bodyPr/>
                    <a:lstStyle/>
                    <a:p>
                      <a:r>
                        <a:rPr lang="en-US" sz="3600">
                          <a:solidFill>
                            <a:schemeClr val="accent5"/>
                          </a:solidFill>
                        </a:rPr>
                        <a:t>Design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TBD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/>
                        <a:t>0.5</a:t>
                      </a:r>
                    </a:p>
                  </a:txBody>
                  <a:tcPr marL="274320" marR="274320" marT="91440" marB="91440"/>
                </a:tc>
                <a:extLst>
                  <a:ext uri="{0D108BD9-81ED-4DB2-BD59-A6C34878D82A}">
                    <a16:rowId xmlns:a16="http://schemas.microsoft.com/office/drawing/2014/main" val="1898043913"/>
                  </a:ext>
                </a:extLst>
              </a:tr>
              <a:tr h="521893">
                <a:tc>
                  <a:txBody>
                    <a:bodyPr/>
                    <a:lstStyle/>
                    <a:p>
                      <a:r>
                        <a:rPr lang="en-US" sz="3600"/>
                        <a:t>Still Creek</a:t>
                      </a:r>
                    </a:p>
                  </a:txBody>
                  <a:tcPr marL="1188720" marT="91440" marB="91440"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GHCD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/>
                        <a:t>$135,000</a:t>
                      </a:r>
                    </a:p>
                  </a:txBody>
                  <a:tcPr marL="274320" marR="274320" marT="91440" marB="91440"/>
                </a:tc>
                <a:tc>
                  <a:txBody>
                    <a:bodyPr/>
                    <a:lstStyle/>
                    <a:p>
                      <a:r>
                        <a:rPr lang="en-US" sz="3600">
                          <a:solidFill>
                            <a:schemeClr val="accent5"/>
                          </a:solidFill>
                        </a:rPr>
                        <a:t>Prelim Design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TBD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/>
                        <a:t>3.0</a:t>
                      </a:r>
                    </a:p>
                  </a:txBody>
                  <a:tcPr marL="274320" marR="274320" marT="91440" marB="91440"/>
                </a:tc>
                <a:extLst>
                  <a:ext uri="{0D108BD9-81ED-4DB2-BD59-A6C34878D82A}">
                    <a16:rowId xmlns:a16="http://schemas.microsoft.com/office/drawing/2014/main" val="3483116846"/>
                  </a:ext>
                </a:extLst>
              </a:tr>
              <a:tr h="521893">
                <a:tc>
                  <a:txBody>
                    <a:bodyPr/>
                    <a:lstStyle/>
                    <a:p>
                      <a:r>
                        <a:rPr lang="en-US" sz="3600"/>
                        <a:t>Wynoochee EAR</a:t>
                      </a:r>
                    </a:p>
                  </a:txBody>
                  <a:tcPr marL="1188720" marT="91440" marB="91440"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WDFW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/>
                        <a:t>$6,683,415</a:t>
                      </a:r>
                    </a:p>
                  </a:txBody>
                  <a:tcPr marL="274320" marR="274320" marT="91440" marB="91440"/>
                </a:tc>
                <a:tc>
                  <a:txBody>
                    <a:bodyPr/>
                    <a:lstStyle/>
                    <a:p>
                      <a:r>
                        <a:rPr lang="en-US" sz="3600" b="1">
                          <a:solidFill>
                            <a:srgbClr val="002674"/>
                          </a:solidFill>
                        </a:rPr>
                        <a:t>Complete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2023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/>
                        <a:t>1.3</a:t>
                      </a:r>
                    </a:p>
                  </a:txBody>
                  <a:tcPr marL="274320" marR="274320" marT="91440" marB="91440"/>
                </a:tc>
                <a:extLst>
                  <a:ext uri="{0D108BD9-81ED-4DB2-BD59-A6C34878D82A}">
                    <a16:rowId xmlns:a16="http://schemas.microsoft.com/office/drawing/2014/main" val="2012662142"/>
                  </a:ext>
                </a:extLst>
              </a:tr>
              <a:tr h="521893">
                <a:tc>
                  <a:txBody>
                    <a:bodyPr/>
                    <a:lstStyle/>
                    <a:p>
                      <a:r>
                        <a:rPr lang="en-US" sz="3600"/>
                        <a:t>Wynoochee RM 12.5-18</a:t>
                      </a:r>
                    </a:p>
                  </a:txBody>
                  <a:tcPr marL="1188720" marT="91440" marB="91440"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GHCD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/>
                        <a:t>$60,000</a:t>
                      </a:r>
                    </a:p>
                  </a:txBody>
                  <a:tcPr marL="274320" marR="274320" marT="91440" marB="91440"/>
                </a:tc>
                <a:tc>
                  <a:txBody>
                    <a:bodyPr/>
                    <a:lstStyle/>
                    <a:p>
                      <a:r>
                        <a:rPr lang="en-US" sz="3600">
                          <a:solidFill>
                            <a:schemeClr val="accent5"/>
                          </a:solidFill>
                        </a:rPr>
                        <a:t>Concept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TBD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/>
                        <a:t>4.2</a:t>
                      </a:r>
                    </a:p>
                  </a:txBody>
                  <a:tcPr marL="274320" marR="274320" marT="91440" marB="91440"/>
                </a:tc>
                <a:extLst>
                  <a:ext uri="{0D108BD9-81ED-4DB2-BD59-A6C34878D82A}">
                    <a16:rowId xmlns:a16="http://schemas.microsoft.com/office/drawing/2014/main" val="103651371"/>
                  </a:ext>
                </a:extLst>
              </a:tr>
              <a:tr h="521893">
                <a:tc>
                  <a:txBody>
                    <a:bodyPr/>
                    <a:lstStyle/>
                    <a:p>
                      <a:r>
                        <a:rPr lang="en-US" sz="3600"/>
                        <a:t>Wynoochee RM 34-36</a:t>
                      </a:r>
                    </a:p>
                  </a:txBody>
                  <a:tcPr marL="1188720" marT="91440" marB="91440"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GHCD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/>
                        <a:t>$88,220</a:t>
                      </a:r>
                    </a:p>
                  </a:txBody>
                  <a:tcPr marL="274320" marR="274320" marT="91440" marB="91440"/>
                </a:tc>
                <a:tc>
                  <a:txBody>
                    <a:bodyPr/>
                    <a:lstStyle/>
                    <a:p>
                      <a:r>
                        <a:rPr lang="en-US" sz="3600">
                          <a:solidFill>
                            <a:schemeClr val="accent5"/>
                          </a:solidFill>
                        </a:rPr>
                        <a:t>Alt Analysis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TBD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/>
                        <a:t>2.0</a:t>
                      </a:r>
                    </a:p>
                  </a:txBody>
                  <a:tcPr marL="274320" marR="274320" marT="91440" marB="91440"/>
                </a:tc>
                <a:extLst>
                  <a:ext uri="{0D108BD9-81ED-4DB2-BD59-A6C34878D82A}">
                    <a16:rowId xmlns:a16="http://schemas.microsoft.com/office/drawing/2014/main" val="3548894301"/>
                  </a:ext>
                </a:extLst>
              </a:tr>
              <a:tr h="521893">
                <a:tc>
                  <a:txBody>
                    <a:bodyPr/>
                    <a:lstStyle/>
                    <a:p>
                      <a:r>
                        <a:rPr lang="en-US" sz="3600"/>
                        <a:t>Schafer Creek Headwaters 8-9</a:t>
                      </a:r>
                    </a:p>
                  </a:txBody>
                  <a:tcPr marL="1188720" marT="91440" marB="91440"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GHCD &amp; TU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/>
                        <a:t>$250,000</a:t>
                      </a:r>
                    </a:p>
                  </a:txBody>
                  <a:tcPr marL="274320" marR="274320" marT="91440" marB="91440"/>
                </a:tc>
                <a:tc>
                  <a:txBody>
                    <a:bodyPr/>
                    <a:lstStyle/>
                    <a:p>
                      <a:pPr marL="0" marR="0" lvl="0" indent="0" algn="l" defTabSz="4389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1">
                          <a:solidFill>
                            <a:srgbClr val="002674"/>
                          </a:solidFill>
                        </a:rPr>
                        <a:t>Complete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2024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/>
                        <a:t>1.0</a:t>
                      </a:r>
                    </a:p>
                  </a:txBody>
                  <a:tcPr marL="274320" marR="274320" marT="91440" marB="91440"/>
                </a:tc>
                <a:extLst>
                  <a:ext uri="{0D108BD9-81ED-4DB2-BD59-A6C34878D82A}">
                    <a16:rowId xmlns:a16="http://schemas.microsoft.com/office/drawing/2014/main" val="480779326"/>
                  </a:ext>
                </a:extLst>
              </a:tr>
              <a:tr h="521893">
                <a:tc>
                  <a:txBody>
                    <a:bodyPr/>
                    <a:lstStyle/>
                    <a:p>
                      <a:r>
                        <a:rPr lang="en-US" sz="3600"/>
                        <a:t>Schafer Creek – WCRRI</a:t>
                      </a:r>
                    </a:p>
                  </a:txBody>
                  <a:tcPr marL="1188720" marT="91440" marB="91440"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GHCD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/>
                        <a:t>$2,103,214</a:t>
                      </a:r>
                    </a:p>
                  </a:txBody>
                  <a:tcPr marL="274320" marR="274320" marT="91440" marB="91440"/>
                </a:tc>
                <a:tc>
                  <a:txBody>
                    <a:bodyPr/>
                    <a:lstStyle/>
                    <a:p>
                      <a:pPr marL="0" marR="0" lvl="0" indent="0" algn="l" defTabSz="4389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>
                          <a:solidFill>
                            <a:schemeClr val="accent2"/>
                          </a:solidFill>
                        </a:rPr>
                        <a:t>Construction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2029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/>
                        <a:t>9.5</a:t>
                      </a:r>
                    </a:p>
                  </a:txBody>
                  <a:tcPr marL="274320" marR="274320" marT="91440" marB="91440"/>
                </a:tc>
                <a:extLst>
                  <a:ext uri="{0D108BD9-81ED-4DB2-BD59-A6C34878D82A}">
                    <a16:rowId xmlns:a16="http://schemas.microsoft.com/office/drawing/2014/main" val="3698085399"/>
                  </a:ext>
                </a:extLst>
              </a:tr>
              <a:tr h="521893">
                <a:tc>
                  <a:txBody>
                    <a:bodyPr/>
                    <a:lstStyle/>
                    <a:p>
                      <a:r>
                        <a:rPr lang="en-US" sz="3600"/>
                        <a:t>Sediment Wedging</a:t>
                      </a:r>
                    </a:p>
                  </a:txBody>
                  <a:tcPr marL="1188720" marT="91440" marB="91440"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WDFW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/>
                        <a:t>$1,861,786</a:t>
                      </a:r>
                    </a:p>
                  </a:txBody>
                  <a:tcPr marL="274320" marR="274320" marT="91440" marB="91440"/>
                </a:tc>
                <a:tc>
                  <a:txBody>
                    <a:bodyPr/>
                    <a:lstStyle/>
                    <a:p>
                      <a:pPr marL="0" marR="0" lvl="0" indent="0" algn="l" defTabSz="4389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1">
                          <a:solidFill>
                            <a:srgbClr val="002674"/>
                          </a:solidFill>
                        </a:rPr>
                        <a:t>Complete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2024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/>
                        <a:t>0.5</a:t>
                      </a:r>
                    </a:p>
                  </a:txBody>
                  <a:tcPr marL="274320" marR="274320" marT="91440" marB="91440"/>
                </a:tc>
                <a:extLst>
                  <a:ext uri="{0D108BD9-81ED-4DB2-BD59-A6C34878D82A}">
                    <a16:rowId xmlns:a16="http://schemas.microsoft.com/office/drawing/2014/main" val="2579000443"/>
                  </a:ext>
                </a:extLst>
              </a:tr>
              <a:tr h="521893">
                <a:tc>
                  <a:txBody>
                    <a:bodyPr/>
                    <a:lstStyle/>
                    <a:p>
                      <a:r>
                        <a:rPr lang="en-US" sz="3600"/>
                        <a:t>Humptulips RM 9-12 &amp; 18-19</a:t>
                      </a:r>
                    </a:p>
                  </a:txBody>
                  <a:tcPr marL="1188720" marT="91440" marB="91440"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GHCD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 i="0"/>
                        <a:t>$152,698</a:t>
                      </a:r>
                    </a:p>
                  </a:txBody>
                  <a:tcPr marL="274320" marR="274320" marT="91440" marB="91440"/>
                </a:tc>
                <a:tc>
                  <a:txBody>
                    <a:bodyPr/>
                    <a:lstStyle/>
                    <a:p>
                      <a:pPr marL="0" marR="0" lvl="0" indent="0" algn="l" defTabSz="4389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>
                          <a:solidFill>
                            <a:schemeClr val="accent5"/>
                          </a:solidFill>
                        </a:rPr>
                        <a:t>Concept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TBD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/>
                        <a:t>4.0</a:t>
                      </a:r>
                    </a:p>
                  </a:txBody>
                  <a:tcPr marL="274320" marR="274320" marT="91440" marB="91440"/>
                </a:tc>
                <a:extLst>
                  <a:ext uri="{0D108BD9-81ED-4DB2-BD59-A6C34878D82A}">
                    <a16:rowId xmlns:a16="http://schemas.microsoft.com/office/drawing/2014/main" val="12324236"/>
                  </a:ext>
                </a:extLst>
              </a:tr>
              <a:tr h="521893">
                <a:tc>
                  <a:txBody>
                    <a:bodyPr/>
                    <a:lstStyle/>
                    <a:p>
                      <a:r>
                        <a:rPr lang="en-US" sz="3600"/>
                        <a:t>Humptulips RM 15-17</a:t>
                      </a:r>
                    </a:p>
                  </a:txBody>
                  <a:tcPr marL="1188720" marT="91440" marB="91440"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GHCD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/>
                        <a:t>$446,311</a:t>
                      </a:r>
                    </a:p>
                  </a:txBody>
                  <a:tcPr marL="274320" marR="274320" marT="91440" marB="91440"/>
                </a:tc>
                <a:tc>
                  <a:txBody>
                    <a:bodyPr/>
                    <a:lstStyle/>
                    <a:p>
                      <a:pPr marL="0" marR="0" lvl="0" indent="0" algn="l" defTabSz="4389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Planting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TBD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/>
                        <a:t>2.0</a:t>
                      </a:r>
                    </a:p>
                  </a:txBody>
                  <a:tcPr marL="274320" marR="274320" marT="91440" marB="91440"/>
                </a:tc>
                <a:extLst>
                  <a:ext uri="{0D108BD9-81ED-4DB2-BD59-A6C34878D82A}">
                    <a16:rowId xmlns:a16="http://schemas.microsoft.com/office/drawing/2014/main" val="3114818289"/>
                  </a:ext>
                </a:extLst>
              </a:tr>
              <a:tr h="521893">
                <a:tc>
                  <a:txBody>
                    <a:bodyPr/>
                    <a:lstStyle/>
                    <a:p>
                      <a:r>
                        <a:rPr lang="en-US" sz="3600"/>
                        <a:t>Humptulips RM 20-22.7</a:t>
                      </a:r>
                    </a:p>
                  </a:txBody>
                  <a:tcPr marL="1188720" marT="91440" marB="91440"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GHCD &amp; TU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/>
                        <a:t>$166,936</a:t>
                      </a:r>
                    </a:p>
                  </a:txBody>
                  <a:tcPr marL="274320" marR="274320" marT="91440" marB="91440"/>
                </a:tc>
                <a:tc>
                  <a:txBody>
                    <a:bodyPr/>
                    <a:lstStyle/>
                    <a:p>
                      <a:pPr marL="0" marR="0" lvl="0" indent="0" algn="l" defTabSz="4389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Concept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TBD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/>
                        <a:t>2.7</a:t>
                      </a:r>
                    </a:p>
                  </a:txBody>
                  <a:tcPr marL="274320" marR="274320" marT="91440" marB="91440"/>
                </a:tc>
                <a:extLst>
                  <a:ext uri="{0D108BD9-81ED-4DB2-BD59-A6C34878D82A}">
                    <a16:rowId xmlns:a16="http://schemas.microsoft.com/office/drawing/2014/main" val="1996087249"/>
                  </a:ext>
                </a:extLst>
              </a:tr>
              <a:tr h="521893">
                <a:tc>
                  <a:txBody>
                    <a:bodyPr/>
                    <a:lstStyle/>
                    <a:p>
                      <a:r>
                        <a:rPr lang="en-US" sz="3600"/>
                        <a:t>Stevens Creek Tributary</a:t>
                      </a:r>
                    </a:p>
                  </a:txBody>
                  <a:tcPr marL="1188720" marT="91440" marB="91440"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QIN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/>
                        <a:t>CCA</a:t>
                      </a:r>
                    </a:p>
                  </a:txBody>
                  <a:tcPr marL="274320" marR="274320" marT="91440" marB="91440"/>
                </a:tc>
                <a:tc>
                  <a:txBody>
                    <a:bodyPr/>
                    <a:lstStyle/>
                    <a:p>
                      <a:pPr marL="0" marR="0" lvl="0" indent="0" algn="l" defTabSz="4389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Prelim Design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TBD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/>
                        <a:t>0.6</a:t>
                      </a:r>
                    </a:p>
                  </a:txBody>
                  <a:tcPr marL="274320" marR="274320" marT="91440" marB="91440"/>
                </a:tc>
                <a:extLst>
                  <a:ext uri="{0D108BD9-81ED-4DB2-BD59-A6C34878D82A}">
                    <a16:rowId xmlns:a16="http://schemas.microsoft.com/office/drawing/2014/main" val="2797961464"/>
                  </a:ext>
                </a:extLst>
              </a:tr>
              <a:tr h="521893">
                <a:tc>
                  <a:txBody>
                    <a:bodyPr/>
                    <a:lstStyle/>
                    <a:p>
                      <a:r>
                        <a:rPr lang="en-US" sz="3600"/>
                        <a:t>Experimental Off-channel</a:t>
                      </a:r>
                    </a:p>
                  </a:txBody>
                  <a:tcPr marL="1188720" marT="91440" marB="91440"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WDFW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/>
                        <a:t>$232,000</a:t>
                      </a:r>
                    </a:p>
                  </a:txBody>
                  <a:tcPr marL="274320" marR="274320" marT="91440" marB="91440"/>
                </a:tc>
                <a:tc>
                  <a:txBody>
                    <a:bodyPr/>
                    <a:lstStyle/>
                    <a:p>
                      <a:r>
                        <a:rPr lang="en-US" sz="360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Prelim Design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r>
                        <a:rPr lang="en-US" sz="3600"/>
                        <a:t>TBD</a:t>
                      </a:r>
                    </a:p>
                  </a:txBody>
                  <a:tcPr marL="274320" marT="91440" marB="9144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/>
                        <a:t>NA</a:t>
                      </a:r>
                    </a:p>
                  </a:txBody>
                  <a:tcPr marL="274320" marR="274320" marT="91440" marB="91440"/>
                </a:tc>
                <a:extLst>
                  <a:ext uri="{0D108BD9-81ED-4DB2-BD59-A6C34878D82A}">
                    <a16:rowId xmlns:a16="http://schemas.microsoft.com/office/drawing/2014/main" val="168055068"/>
                  </a:ext>
                </a:extLst>
              </a:tr>
              <a:tr h="521893">
                <a:tc gridSpan="3">
                  <a:txBody>
                    <a:bodyPr/>
                    <a:lstStyle/>
                    <a:p>
                      <a:pPr algn="r"/>
                      <a:r>
                        <a:rPr lang="en-US" sz="3600"/>
                        <a:t>Total:    $44,057,637   </a:t>
                      </a:r>
                    </a:p>
                  </a:txBody>
                  <a:tcPr marL="1188720" marR="274320" marT="91440" marB="91440"/>
                </a:tc>
                <a:tc hMerge="1">
                  <a:txBody>
                    <a:bodyPr/>
                    <a:lstStyle/>
                    <a:p>
                      <a:endParaRPr lang="en-US" sz="3600"/>
                    </a:p>
                  </a:txBody>
                  <a:tcPr marL="274320" marT="91440" marB="91440"/>
                </a:tc>
                <a:tc hMerge="1">
                  <a:txBody>
                    <a:bodyPr/>
                    <a:lstStyle/>
                    <a:p>
                      <a:pPr algn="r"/>
                      <a:endParaRPr lang="en-US" sz="3600"/>
                    </a:p>
                  </a:txBody>
                  <a:tcPr marL="274320" marR="274320" marT="91440" marB="91440"/>
                </a:tc>
                <a:tc gridSpan="3">
                  <a:txBody>
                    <a:bodyPr/>
                    <a:lstStyle/>
                    <a:p>
                      <a:pPr algn="r"/>
                      <a:r>
                        <a:rPr lang="en-US" sz="3600"/>
                        <a:t>Total: 63.8</a:t>
                      </a:r>
                    </a:p>
                  </a:txBody>
                  <a:tcPr marL="274320" marR="274320" marT="91440" marB="9144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274320" marT="91440" marB="91440"/>
                </a:tc>
                <a:tc hMerge="1">
                  <a:txBody>
                    <a:bodyPr/>
                    <a:lstStyle/>
                    <a:p>
                      <a:endParaRPr lang="en-US" sz="3600"/>
                    </a:p>
                  </a:txBody>
                  <a:tcPr marL="274320" marT="91440" marB="91440"/>
                </a:tc>
                <a:extLst>
                  <a:ext uri="{0D108BD9-81ED-4DB2-BD59-A6C34878D82A}">
                    <a16:rowId xmlns:a16="http://schemas.microsoft.com/office/drawing/2014/main" val="2255343298"/>
                  </a:ext>
                </a:extLst>
              </a:tr>
            </a:tbl>
          </a:graphicData>
        </a:graphic>
      </p:graphicFrame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6CC012D-A7A5-CD22-211D-4B57A712AF04}"/>
              </a:ext>
            </a:extLst>
          </p:cNvPr>
          <p:cNvCxnSpPr>
            <a:cxnSpLocks/>
          </p:cNvCxnSpPr>
          <p:nvPr/>
        </p:nvCxnSpPr>
        <p:spPr>
          <a:xfrm>
            <a:off x="285405" y="16138580"/>
            <a:ext cx="619484" cy="0"/>
          </a:xfrm>
          <a:prstGeom prst="line">
            <a:avLst/>
          </a:prstGeom>
          <a:ln w="38100">
            <a:solidFill>
              <a:srgbClr val="E59C0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5346460-01D1-322A-8A59-CBD14DBA8276}"/>
              </a:ext>
            </a:extLst>
          </p:cNvPr>
          <p:cNvCxnSpPr>
            <a:cxnSpLocks/>
          </p:cNvCxnSpPr>
          <p:nvPr/>
        </p:nvCxnSpPr>
        <p:spPr>
          <a:xfrm>
            <a:off x="285405" y="16487160"/>
            <a:ext cx="619484" cy="0"/>
          </a:xfrm>
          <a:prstGeom prst="line">
            <a:avLst/>
          </a:prstGeom>
          <a:ln w="38100">
            <a:solidFill>
              <a:srgbClr val="046DF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3639B889-C94B-E976-2511-CF2A22D12E07}"/>
              </a:ext>
            </a:extLst>
          </p:cNvPr>
          <p:cNvSpPr>
            <a:spLocks/>
          </p:cNvSpPr>
          <p:nvPr/>
        </p:nvSpPr>
        <p:spPr>
          <a:xfrm>
            <a:off x="285405" y="18855520"/>
            <a:ext cx="619484" cy="371475"/>
          </a:xfrm>
          <a:prstGeom prst="rect">
            <a:avLst/>
          </a:prstGeom>
          <a:pattFill prst="wdUpDiag">
            <a:fgClr>
              <a:srgbClr val="A45EB8"/>
            </a:fgClr>
            <a:bgClr>
              <a:srgbClr val="515452"/>
            </a:bgClr>
          </a:pattFill>
          <a:ln w="38100">
            <a:solidFill>
              <a:srgbClr val="A45EB8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7874EDE-78DF-E8F8-45F2-31B7DC4109A9}"/>
              </a:ext>
            </a:extLst>
          </p:cNvPr>
          <p:cNvSpPr>
            <a:spLocks/>
          </p:cNvSpPr>
          <p:nvPr/>
        </p:nvSpPr>
        <p:spPr>
          <a:xfrm>
            <a:off x="285405" y="19455610"/>
            <a:ext cx="619484" cy="371475"/>
          </a:xfrm>
          <a:prstGeom prst="rect">
            <a:avLst/>
          </a:prstGeom>
          <a:noFill/>
          <a:ln w="38100">
            <a:solidFill>
              <a:srgbClr val="A45EB8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AD197FF-EF48-C0C9-3195-76C12D82596C}"/>
              </a:ext>
            </a:extLst>
          </p:cNvPr>
          <p:cNvSpPr>
            <a:spLocks/>
          </p:cNvSpPr>
          <p:nvPr/>
        </p:nvSpPr>
        <p:spPr>
          <a:xfrm>
            <a:off x="274293" y="20055700"/>
            <a:ext cx="641709" cy="371475"/>
          </a:xfrm>
          <a:prstGeom prst="rect">
            <a:avLst/>
          </a:prstGeom>
          <a:pattFill prst="wdDnDiag">
            <a:fgClr>
              <a:srgbClr val="002674"/>
            </a:fgClr>
            <a:bgClr>
              <a:srgbClr val="515252"/>
            </a:bgClr>
          </a:pattFill>
          <a:ln w="38100">
            <a:solidFill>
              <a:srgbClr val="002674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FD29D5DE-1ED7-2071-AB9A-1284AB9A18F3}"/>
              </a:ext>
            </a:extLst>
          </p:cNvPr>
          <p:cNvSpPr>
            <a:spLocks/>
          </p:cNvSpPr>
          <p:nvPr/>
        </p:nvSpPr>
        <p:spPr>
          <a:xfrm>
            <a:off x="450416" y="17273805"/>
            <a:ext cx="289462" cy="289462"/>
          </a:xfrm>
          <a:prstGeom prst="ellipse">
            <a:avLst/>
          </a:prstGeom>
          <a:solidFill>
            <a:srgbClr val="00267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lowchart: Decision 33">
            <a:extLst>
              <a:ext uri="{FF2B5EF4-FFF2-40B4-BE49-F238E27FC236}">
                <a16:creationId xmlns:a16="http://schemas.microsoft.com/office/drawing/2014/main" id="{404A6A48-A882-8AC1-3721-3BF06A78CA6D}"/>
              </a:ext>
            </a:extLst>
          </p:cNvPr>
          <p:cNvSpPr>
            <a:spLocks/>
          </p:cNvSpPr>
          <p:nvPr/>
        </p:nvSpPr>
        <p:spPr>
          <a:xfrm>
            <a:off x="471889" y="18305610"/>
            <a:ext cx="220360" cy="370906"/>
          </a:xfrm>
          <a:prstGeom prst="flowChartDecision">
            <a:avLst/>
          </a:prstGeom>
          <a:solidFill>
            <a:srgbClr val="00267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E05F8CFA-6FFA-357C-5222-7DB0AC2E2732}"/>
              </a:ext>
            </a:extLst>
          </p:cNvPr>
          <p:cNvSpPr>
            <a:spLocks/>
          </p:cNvSpPr>
          <p:nvPr/>
        </p:nvSpPr>
        <p:spPr>
          <a:xfrm>
            <a:off x="448640" y="16812975"/>
            <a:ext cx="289462" cy="289462"/>
          </a:xfrm>
          <a:prstGeom prst="ellipse">
            <a:avLst/>
          </a:prstGeom>
          <a:noFill/>
          <a:ln w="38100">
            <a:solidFill>
              <a:srgbClr val="A45E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lowchart: Decision 35">
            <a:extLst>
              <a:ext uri="{FF2B5EF4-FFF2-40B4-BE49-F238E27FC236}">
                <a16:creationId xmlns:a16="http://schemas.microsoft.com/office/drawing/2014/main" id="{CE0BCA7B-10E8-B98F-1282-580647AB4A81}"/>
              </a:ext>
            </a:extLst>
          </p:cNvPr>
          <p:cNvSpPr>
            <a:spLocks/>
          </p:cNvSpPr>
          <p:nvPr/>
        </p:nvSpPr>
        <p:spPr>
          <a:xfrm>
            <a:off x="471889" y="17824565"/>
            <a:ext cx="220360" cy="370906"/>
          </a:xfrm>
          <a:prstGeom prst="flowChartDecision">
            <a:avLst/>
          </a:prstGeom>
          <a:noFill/>
          <a:ln w="38100">
            <a:solidFill>
              <a:srgbClr val="A45EB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5BD7388-DB8A-B6A6-A08F-E38E81798D0B}"/>
              </a:ext>
            </a:extLst>
          </p:cNvPr>
          <p:cNvSpPr>
            <a:spLocks/>
          </p:cNvSpPr>
          <p:nvPr/>
        </p:nvSpPr>
        <p:spPr>
          <a:xfrm>
            <a:off x="285405" y="20655790"/>
            <a:ext cx="619484" cy="371475"/>
          </a:xfrm>
          <a:prstGeom prst="rect">
            <a:avLst/>
          </a:prstGeom>
          <a:solidFill>
            <a:srgbClr val="84C75F"/>
          </a:solidFill>
          <a:ln w="38100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9516DE3-5225-C670-63F0-32F13178629A}"/>
              </a:ext>
            </a:extLst>
          </p:cNvPr>
          <p:cNvSpPr>
            <a:spLocks/>
          </p:cNvSpPr>
          <p:nvPr/>
        </p:nvSpPr>
        <p:spPr>
          <a:xfrm>
            <a:off x="285405" y="21255880"/>
            <a:ext cx="619484" cy="371475"/>
          </a:xfrm>
          <a:prstGeom prst="rect">
            <a:avLst/>
          </a:prstGeom>
          <a:solidFill>
            <a:srgbClr val="DDEAD5"/>
          </a:solidFill>
          <a:ln w="38100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3C3CD15-4415-5916-410E-FC35F2971E5F}"/>
              </a:ext>
            </a:extLst>
          </p:cNvPr>
          <p:cNvSpPr txBox="1">
            <a:spLocks/>
          </p:cNvSpPr>
          <p:nvPr/>
        </p:nvSpPr>
        <p:spPr>
          <a:xfrm>
            <a:off x="1123602" y="15635909"/>
            <a:ext cx="1140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Too warm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06BC061-4F65-D71D-79C1-9140D946CE47}"/>
              </a:ext>
            </a:extLst>
          </p:cNvPr>
          <p:cNvSpPr txBox="1">
            <a:spLocks/>
          </p:cNvSpPr>
          <p:nvPr/>
        </p:nvSpPr>
        <p:spPr>
          <a:xfrm>
            <a:off x="1123602" y="15969874"/>
            <a:ext cx="10061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Suitable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C4DEB32-6BE1-4BFE-786A-AED206ADD91C}"/>
              </a:ext>
            </a:extLst>
          </p:cNvPr>
          <p:cNvSpPr txBox="1">
            <a:spLocks/>
          </p:cNvSpPr>
          <p:nvPr/>
        </p:nvSpPr>
        <p:spPr>
          <a:xfrm>
            <a:off x="1123602" y="16292829"/>
            <a:ext cx="992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Optimal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51404AF-3852-D471-F857-8B9018237891}"/>
              </a:ext>
            </a:extLst>
          </p:cNvPr>
          <p:cNvSpPr txBox="1">
            <a:spLocks/>
          </p:cNvSpPr>
          <p:nvPr/>
        </p:nvSpPr>
        <p:spPr>
          <a:xfrm>
            <a:off x="1123602" y="18859784"/>
            <a:ext cx="27316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Regional Restoration Plan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28E187A-567F-3A02-0EC5-6B74505F6E62}"/>
              </a:ext>
            </a:extLst>
          </p:cNvPr>
          <p:cNvSpPr txBox="1">
            <a:spLocks/>
          </p:cNvSpPr>
          <p:nvPr/>
        </p:nvSpPr>
        <p:spPr>
          <a:xfrm>
            <a:off x="1123602" y="19459281"/>
            <a:ext cx="36138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Targeted Restoration Development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3C01453-DA50-CEF6-F0D0-D0BC7298E959}"/>
              </a:ext>
            </a:extLst>
          </p:cNvPr>
          <p:cNvSpPr txBox="1">
            <a:spLocks/>
          </p:cNvSpPr>
          <p:nvPr/>
        </p:nvSpPr>
        <p:spPr>
          <a:xfrm>
            <a:off x="1123602" y="20058778"/>
            <a:ext cx="3478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Reach Scale Restoration Project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D4F83F9-3194-5D36-9DAC-81402E0B0D33}"/>
              </a:ext>
            </a:extLst>
          </p:cNvPr>
          <p:cNvSpPr txBox="1">
            <a:spLocks/>
          </p:cNvSpPr>
          <p:nvPr/>
        </p:nvSpPr>
        <p:spPr>
          <a:xfrm>
            <a:off x="1123602" y="16773040"/>
            <a:ext cx="17655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Potential Future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A24C9C6-C110-281E-5EC9-E5D50060600D}"/>
              </a:ext>
            </a:extLst>
          </p:cNvPr>
          <p:cNvSpPr txBox="1">
            <a:spLocks/>
          </p:cNvSpPr>
          <p:nvPr/>
        </p:nvSpPr>
        <p:spPr>
          <a:xfrm>
            <a:off x="1123602" y="17233870"/>
            <a:ext cx="941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Funded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D20B002-FEDE-BF56-1ABA-36CF611551D9}"/>
              </a:ext>
            </a:extLst>
          </p:cNvPr>
          <p:cNvSpPr txBox="1">
            <a:spLocks/>
          </p:cNvSpPr>
          <p:nvPr/>
        </p:nvSpPr>
        <p:spPr>
          <a:xfrm>
            <a:off x="1123602" y="20658275"/>
            <a:ext cx="14612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Public Lands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57E5E1B-3DDB-F6EA-C5EE-87B46CE5CD5C}"/>
              </a:ext>
            </a:extLst>
          </p:cNvPr>
          <p:cNvSpPr txBox="1">
            <a:spLocks/>
          </p:cNvSpPr>
          <p:nvPr/>
        </p:nvSpPr>
        <p:spPr>
          <a:xfrm>
            <a:off x="1123602" y="21257772"/>
            <a:ext cx="1961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Managed Forestry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EC09D0ED-66D4-F40E-42FB-C026EF64DF5B}"/>
              </a:ext>
            </a:extLst>
          </p:cNvPr>
          <p:cNvSpPr>
            <a:spLocks/>
          </p:cNvSpPr>
          <p:nvPr/>
        </p:nvSpPr>
        <p:spPr>
          <a:xfrm>
            <a:off x="285405" y="21855969"/>
            <a:ext cx="619484" cy="371475"/>
          </a:xfrm>
          <a:prstGeom prst="rect">
            <a:avLst/>
          </a:prstGeom>
          <a:solidFill>
            <a:srgbClr val="CED5BB"/>
          </a:solidFill>
          <a:ln w="38100">
            <a:solidFill>
              <a:srgbClr val="2D2C2D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8F494CE-1418-55BC-35B6-1591EB2E06C3}"/>
              </a:ext>
            </a:extLst>
          </p:cNvPr>
          <p:cNvSpPr txBox="1">
            <a:spLocks/>
          </p:cNvSpPr>
          <p:nvPr/>
        </p:nvSpPr>
        <p:spPr>
          <a:xfrm>
            <a:off x="1123602" y="21857271"/>
            <a:ext cx="19711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ASRP Priority Area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D91869C-C124-6197-AD15-772370B0D4AA}"/>
              </a:ext>
            </a:extLst>
          </p:cNvPr>
          <p:cNvSpPr txBox="1">
            <a:spLocks/>
          </p:cNvSpPr>
          <p:nvPr/>
        </p:nvSpPr>
        <p:spPr>
          <a:xfrm>
            <a:off x="2662209" y="15854631"/>
            <a:ext cx="33975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Stream Temperature Suitability for Salmon and Steelhead</a:t>
            </a:r>
          </a:p>
        </p:txBody>
      </p:sp>
      <p:sp>
        <p:nvSpPr>
          <p:cNvPr id="56" name="Right Brace 55">
            <a:extLst>
              <a:ext uri="{FF2B5EF4-FFF2-40B4-BE49-F238E27FC236}">
                <a16:creationId xmlns:a16="http://schemas.microsoft.com/office/drawing/2014/main" id="{E1107654-1E83-8840-FDA5-C47FF63835C2}"/>
              </a:ext>
            </a:extLst>
          </p:cNvPr>
          <p:cNvSpPr>
            <a:spLocks/>
          </p:cNvSpPr>
          <p:nvPr/>
        </p:nvSpPr>
        <p:spPr>
          <a:xfrm>
            <a:off x="2348706" y="15714662"/>
            <a:ext cx="256276" cy="903610"/>
          </a:xfrm>
          <a:prstGeom prst="rightBrace">
            <a:avLst>
              <a:gd name="adj1" fmla="val 54791"/>
              <a:gd name="adj2" fmla="val 50000"/>
            </a:avLst>
          </a:prstGeom>
          <a:ln w="2857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1721ED8-321C-4995-77E5-5A13FF381E29}"/>
              </a:ext>
            </a:extLst>
          </p:cNvPr>
          <p:cNvSpPr txBox="1">
            <a:spLocks/>
          </p:cNvSpPr>
          <p:nvPr/>
        </p:nvSpPr>
        <p:spPr>
          <a:xfrm>
            <a:off x="3239892" y="16858215"/>
            <a:ext cx="24037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Small Scale Restoration Project</a:t>
            </a:r>
          </a:p>
        </p:txBody>
      </p:sp>
      <p:sp>
        <p:nvSpPr>
          <p:cNvPr id="60" name="Right Brace 59">
            <a:extLst>
              <a:ext uri="{FF2B5EF4-FFF2-40B4-BE49-F238E27FC236}">
                <a16:creationId xmlns:a16="http://schemas.microsoft.com/office/drawing/2014/main" id="{AC0A2948-B37B-89A3-CD1E-686F6FDF6C82}"/>
              </a:ext>
            </a:extLst>
          </p:cNvPr>
          <p:cNvSpPr>
            <a:spLocks/>
          </p:cNvSpPr>
          <p:nvPr/>
        </p:nvSpPr>
        <p:spPr>
          <a:xfrm>
            <a:off x="2911228" y="16874373"/>
            <a:ext cx="256276" cy="609185"/>
          </a:xfrm>
          <a:prstGeom prst="rightBrace">
            <a:avLst>
              <a:gd name="adj1" fmla="val 54791"/>
              <a:gd name="adj2" fmla="val 50000"/>
            </a:avLst>
          </a:prstGeom>
          <a:ln w="2857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080510EC-9547-EDDE-0598-0A3293A40BAA}"/>
              </a:ext>
            </a:extLst>
          </p:cNvPr>
          <p:cNvSpPr txBox="1">
            <a:spLocks/>
          </p:cNvSpPr>
          <p:nvPr/>
        </p:nvSpPr>
        <p:spPr>
          <a:xfrm>
            <a:off x="3239892" y="17930708"/>
            <a:ext cx="21080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Fish Passage Barrier Correction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0F5EF29B-0CCC-6115-69D4-147E2240DAFC}"/>
              </a:ext>
            </a:extLst>
          </p:cNvPr>
          <p:cNvSpPr txBox="1">
            <a:spLocks/>
          </p:cNvSpPr>
          <p:nvPr/>
        </p:nvSpPr>
        <p:spPr>
          <a:xfrm>
            <a:off x="1123602" y="17825352"/>
            <a:ext cx="17655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Potential Future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E36701E9-B91A-BB83-4046-B1298F73B3D3}"/>
              </a:ext>
            </a:extLst>
          </p:cNvPr>
          <p:cNvSpPr txBox="1">
            <a:spLocks/>
          </p:cNvSpPr>
          <p:nvPr/>
        </p:nvSpPr>
        <p:spPr>
          <a:xfrm>
            <a:off x="1123602" y="18306397"/>
            <a:ext cx="941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Funded</a:t>
            </a:r>
          </a:p>
        </p:txBody>
      </p:sp>
      <p:sp>
        <p:nvSpPr>
          <p:cNvPr id="64" name="Right Brace 63">
            <a:extLst>
              <a:ext uri="{FF2B5EF4-FFF2-40B4-BE49-F238E27FC236}">
                <a16:creationId xmlns:a16="http://schemas.microsoft.com/office/drawing/2014/main" id="{734756AB-35C7-268C-56CC-79BAFD00799C}"/>
              </a:ext>
            </a:extLst>
          </p:cNvPr>
          <p:cNvSpPr>
            <a:spLocks/>
          </p:cNvSpPr>
          <p:nvPr/>
        </p:nvSpPr>
        <p:spPr>
          <a:xfrm>
            <a:off x="2911228" y="17945948"/>
            <a:ext cx="256276" cy="609185"/>
          </a:xfrm>
          <a:prstGeom prst="rightBrace">
            <a:avLst>
              <a:gd name="adj1" fmla="val 54791"/>
              <a:gd name="adj2" fmla="val 50000"/>
            </a:avLst>
          </a:prstGeom>
          <a:ln w="2857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E9472439-D532-9F1B-DBC3-355F5EB92446}"/>
              </a:ext>
            </a:extLst>
          </p:cNvPr>
          <p:cNvGrpSpPr>
            <a:grpSpLocks/>
          </p:cNvGrpSpPr>
          <p:nvPr/>
        </p:nvGrpSpPr>
        <p:grpSpPr>
          <a:xfrm>
            <a:off x="285405" y="28943827"/>
            <a:ext cx="3613810" cy="3642351"/>
            <a:chOff x="334554" y="18181761"/>
            <a:chExt cx="3640348" cy="3805781"/>
          </a:xfrm>
        </p:grpSpPr>
        <p:pic>
          <p:nvPicPr>
            <p:cNvPr id="73" name="Picture 72">
              <a:extLst>
                <a:ext uri="{FF2B5EF4-FFF2-40B4-BE49-F238E27FC236}">
                  <a16:creationId xmlns:a16="http://schemas.microsoft.com/office/drawing/2014/main" id="{94F30B3D-72C5-D5FF-34DE-24B612DF00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34554" y="18181761"/>
              <a:ext cx="3640348" cy="3805781"/>
            </a:xfrm>
            <a:prstGeom prst="rect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</p:pic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C7099311-B5A1-CC9E-6E76-2340E4BC8E0C}"/>
                </a:ext>
              </a:extLst>
            </p:cNvPr>
            <p:cNvSpPr>
              <a:spLocks/>
            </p:cNvSpPr>
            <p:nvPr/>
          </p:nvSpPr>
          <p:spPr>
            <a:xfrm>
              <a:off x="376330" y="18542560"/>
              <a:ext cx="1958237" cy="1777473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1" name="Oval 80">
            <a:extLst>
              <a:ext uri="{FF2B5EF4-FFF2-40B4-BE49-F238E27FC236}">
                <a16:creationId xmlns:a16="http://schemas.microsoft.com/office/drawing/2014/main" id="{32E9676E-0733-34ED-AED7-E07B7082E6D1}"/>
              </a:ext>
            </a:extLst>
          </p:cNvPr>
          <p:cNvSpPr/>
          <p:nvPr/>
        </p:nvSpPr>
        <p:spPr>
          <a:xfrm>
            <a:off x="21435270" y="11834383"/>
            <a:ext cx="524258" cy="506244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1</a:t>
            </a: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666737EB-F1D4-284F-4337-21F7E5FB68D3}"/>
              </a:ext>
            </a:extLst>
          </p:cNvPr>
          <p:cNvSpPr/>
          <p:nvPr/>
        </p:nvSpPr>
        <p:spPr>
          <a:xfrm>
            <a:off x="21435270" y="12564174"/>
            <a:ext cx="524258" cy="506244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2</a:t>
            </a: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5C017C67-BD48-25AE-6A8F-1DC15ACC3C3B}"/>
              </a:ext>
            </a:extLst>
          </p:cNvPr>
          <p:cNvSpPr/>
          <p:nvPr/>
        </p:nvSpPr>
        <p:spPr>
          <a:xfrm>
            <a:off x="21435270" y="13293965"/>
            <a:ext cx="524258" cy="506244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3</a:t>
            </a: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70351635-B8A9-5A7C-D4C6-7A816FAD9ABD}"/>
              </a:ext>
            </a:extLst>
          </p:cNvPr>
          <p:cNvSpPr/>
          <p:nvPr/>
        </p:nvSpPr>
        <p:spPr>
          <a:xfrm>
            <a:off x="21435270" y="14023756"/>
            <a:ext cx="524258" cy="506244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4</a:t>
            </a: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0CACD3E8-F386-E153-25DC-BEEC641922C5}"/>
              </a:ext>
            </a:extLst>
          </p:cNvPr>
          <p:cNvSpPr/>
          <p:nvPr/>
        </p:nvSpPr>
        <p:spPr>
          <a:xfrm>
            <a:off x="21435270" y="14753547"/>
            <a:ext cx="524258" cy="506244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5</a:t>
            </a: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612C29B4-92F4-F20B-2EA1-40B481FAA552}"/>
              </a:ext>
            </a:extLst>
          </p:cNvPr>
          <p:cNvSpPr/>
          <p:nvPr/>
        </p:nvSpPr>
        <p:spPr>
          <a:xfrm>
            <a:off x="21435270" y="15483338"/>
            <a:ext cx="524258" cy="506244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6</a:t>
            </a: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29545DDF-DF19-767F-6A64-0DF6707E0C3F}"/>
              </a:ext>
            </a:extLst>
          </p:cNvPr>
          <p:cNvSpPr/>
          <p:nvPr/>
        </p:nvSpPr>
        <p:spPr>
          <a:xfrm>
            <a:off x="21435270" y="16213129"/>
            <a:ext cx="524258" cy="506244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7</a:t>
            </a:r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30286648-A032-E2B2-2B10-8701337FE883}"/>
              </a:ext>
            </a:extLst>
          </p:cNvPr>
          <p:cNvSpPr/>
          <p:nvPr/>
        </p:nvSpPr>
        <p:spPr>
          <a:xfrm>
            <a:off x="21435270" y="16942920"/>
            <a:ext cx="524258" cy="506244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8</a:t>
            </a: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5AE0C894-B017-7DCA-5481-DF85C5EEC411}"/>
              </a:ext>
            </a:extLst>
          </p:cNvPr>
          <p:cNvSpPr/>
          <p:nvPr/>
        </p:nvSpPr>
        <p:spPr>
          <a:xfrm>
            <a:off x="21435270" y="17672711"/>
            <a:ext cx="524258" cy="506244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9</a:t>
            </a:r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948CAC01-C6C8-439D-CEA3-9DAF93069D23}"/>
              </a:ext>
            </a:extLst>
          </p:cNvPr>
          <p:cNvSpPr/>
          <p:nvPr/>
        </p:nvSpPr>
        <p:spPr>
          <a:xfrm>
            <a:off x="21435270" y="18402502"/>
            <a:ext cx="547868" cy="506244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10</a:t>
            </a:r>
            <a:endParaRPr lang="en-US" sz="2000"/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F9B4A96C-5AA9-F92E-6091-76D7C501A4C9}"/>
              </a:ext>
            </a:extLst>
          </p:cNvPr>
          <p:cNvSpPr/>
          <p:nvPr/>
        </p:nvSpPr>
        <p:spPr>
          <a:xfrm>
            <a:off x="21435270" y="19132293"/>
            <a:ext cx="547868" cy="506244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11</a:t>
            </a:r>
            <a:endParaRPr lang="en-US" sz="2000"/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3547BDC0-59F1-3FFC-25B1-6E4F678BDB65}"/>
              </a:ext>
            </a:extLst>
          </p:cNvPr>
          <p:cNvSpPr/>
          <p:nvPr/>
        </p:nvSpPr>
        <p:spPr>
          <a:xfrm>
            <a:off x="21435270" y="19862084"/>
            <a:ext cx="547868" cy="506244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12</a:t>
            </a:r>
            <a:endParaRPr lang="en-US" sz="2000"/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0636AD53-8E7D-8041-8F49-9CA0E55CFD81}"/>
              </a:ext>
            </a:extLst>
          </p:cNvPr>
          <p:cNvSpPr/>
          <p:nvPr/>
        </p:nvSpPr>
        <p:spPr>
          <a:xfrm>
            <a:off x="21435270" y="20591875"/>
            <a:ext cx="547868" cy="506244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13</a:t>
            </a:r>
            <a:endParaRPr lang="en-US" sz="2000"/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E8846DDC-AE68-F64F-4AAD-C4315E4BAC77}"/>
              </a:ext>
            </a:extLst>
          </p:cNvPr>
          <p:cNvSpPr/>
          <p:nvPr/>
        </p:nvSpPr>
        <p:spPr>
          <a:xfrm>
            <a:off x="21435270" y="21321666"/>
            <a:ext cx="547868" cy="506244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14</a:t>
            </a:r>
            <a:endParaRPr lang="en-US" sz="2000"/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295E249A-DC97-3DE4-8D54-E3359A79EB5C}"/>
              </a:ext>
            </a:extLst>
          </p:cNvPr>
          <p:cNvSpPr/>
          <p:nvPr/>
        </p:nvSpPr>
        <p:spPr>
          <a:xfrm>
            <a:off x="21435270" y="22051457"/>
            <a:ext cx="547868" cy="506244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15</a:t>
            </a:r>
            <a:endParaRPr lang="en-US" sz="2000"/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2CF12BA2-EF80-9F31-B898-0E0435F7EA7E}"/>
              </a:ext>
            </a:extLst>
          </p:cNvPr>
          <p:cNvSpPr/>
          <p:nvPr/>
        </p:nvSpPr>
        <p:spPr>
          <a:xfrm>
            <a:off x="21435270" y="22781248"/>
            <a:ext cx="547868" cy="506244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16</a:t>
            </a:r>
            <a:endParaRPr lang="en-US" sz="2000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11147E97-B075-EB44-DE92-BCC5BCDC956D}"/>
              </a:ext>
            </a:extLst>
          </p:cNvPr>
          <p:cNvSpPr/>
          <p:nvPr/>
        </p:nvSpPr>
        <p:spPr>
          <a:xfrm>
            <a:off x="21435270" y="23511039"/>
            <a:ext cx="547868" cy="506244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17</a:t>
            </a:r>
            <a:endParaRPr lang="en-US" sz="2000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DDB6E7B7-0E65-5A1C-06F8-29BFA9C5992A}"/>
              </a:ext>
            </a:extLst>
          </p:cNvPr>
          <p:cNvSpPr/>
          <p:nvPr/>
        </p:nvSpPr>
        <p:spPr>
          <a:xfrm>
            <a:off x="21435270" y="24240830"/>
            <a:ext cx="547868" cy="506244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18</a:t>
            </a:r>
            <a:endParaRPr lang="en-US" sz="2000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F9E2FDF4-3915-6252-986F-B1C57342470D}"/>
              </a:ext>
            </a:extLst>
          </p:cNvPr>
          <p:cNvSpPr/>
          <p:nvPr/>
        </p:nvSpPr>
        <p:spPr>
          <a:xfrm>
            <a:off x="21435270" y="24970621"/>
            <a:ext cx="547868" cy="506244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19</a:t>
            </a:r>
            <a:endParaRPr lang="en-US" sz="2000"/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D77E7950-36FA-1B1C-8A7D-0E722488A5B7}"/>
              </a:ext>
            </a:extLst>
          </p:cNvPr>
          <p:cNvSpPr/>
          <p:nvPr/>
        </p:nvSpPr>
        <p:spPr>
          <a:xfrm>
            <a:off x="21435270" y="25700412"/>
            <a:ext cx="547868" cy="506244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20</a:t>
            </a:r>
            <a:endParaRPr lang="en-US" sz="2000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342FAA3D-DDF1-04BA-8235-FFE6C647D2C0}"/>
              </a:ext>
            </a:extLst>
          </p:cNvPr>
          <p:cNvSpPr/>
          <p:nvPr/>
        </p:nvSpPr>
        <p:spPr>
          <a:xfrm>
            <a:off x="21435270" y="26430203"/>
            <a:ext cx="547868" cy="506244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21</a:t>
            </a:r>
            <a:endParaRPr lang="en-US" sz="2000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01A2B053-F11A-089A-DE29-6558D16B6A4B}"/>
              </a:ext>
            </a:extLst>
          </p:cNvPr>
          <p:cNvSpPr/>
          <p:nvPr/>
        </p:nvSpPr>
        <p:spPr>
          <a:xfrm>
            <a:off x="21435270" y="27159994"/>
            <a:ext cx="547868" cy="506244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22</a:t>
            </a:r>
            <a:endParaRPr lang="en-US" sz="2000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AB25B7AB-5CB4-FF5F-CFC6-8B6A31B391CD}"/>
              </a:ext>
            </a:extLst>
          </p:cNvPr>
          <p:cNvSpPr/>
          <p:nvPr/>
        </p:nvSpPr>
        <p:spPr>
          <a:xfrm>
            <a:off x="21435270" y="27889785"/>
            <a:ext cx="547868" cy="506244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23</a:t>
            </a:r>
            <a:endParaRPr lang="en-US" sz="2000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C28F5A58-EF9F-1DC0-C7B2-B31B13659AD9}"/>
              </a:ext>
            </a:extLst>
          </p:cNvPr>
          <p:cNvSpPr/>
          <p:nvPr/>
        </p:nvSpPr>
        <p:spPr>
          <a:xfrm>
            <a:off x="21435270" y="28619576"/>
            <a:ext cx="547868" cy="506244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24</a:t>
            </a:r>
            <a:endParaRPr lang="en-US" sz="2000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176E7BB1-DF50-249C-3BB9-938C43A6B262}"/>
              </a:ext>
            </a:extLst>
          </p:cNvPr>
          <p:cNvSpPr/>
          <p:nvPr/>
        </p:nvSpPr>
        <p:spPr>
          <a:xfrm>
            <a:off x="21435270" y="29349367"/>
            <a:ext cx="547868" cy="506244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25</a:t>
            </a:r>
            <a:endParaRPr lang="en-US" sz="2000"/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9861F57D-2569-03A2-6881-70E3DC22E212}"/>
              </a:ext>
            </a:extLst>
          </p:cNvPr>
          <p:cNvSpPr/>
          <p:nvPr/>
        </p:nvSpPr>
        <p:spPr>
          <a:xfrm>
            <a:off x="21435270" y="30079152"/>
            <a:ext cx="547868" cy="506244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26</a:t>
            </a:r>
            <a:endParaRPr lang="en-US" sz="2000"/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E0A969B2-A881-133D-32C9-3191616B889D}"/>
              </a:ext>
            </a:extLst>
          </p:cNvPr>
          <p:cNvSpPr/>
          <p:nvPr/>
        </p:nvSpPr>
        <p:spPr>
          <a:xfrm>
            <a:off x="19903044" y="26906382"/>
            <a:ext cx="369468" cy="37795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/>
              <a:t>6</a:t>
            </a: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E69A4421-9E70-8C5B-863A-93620EBBE631}"/>
              </a:ext>
            </a:extLst>
          </p:cNvPr>
          <p:cNvSpPr/>
          <p:nvPr/>
        </p:nvSpPr>
        <p:spPr>
          <a:xfrm>
            <a:off x="13194387" y="29146158"/>
            <a:ext cx="369468" cy="37795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/>
              <a:t>7</a:t>
            </a:r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BE7992E1-19BD-DF3D-E951-099BE5E2A237}"/>
              </a:ext>
            </a:extLst>
          </p:cNvPr>
          <p:cNvSpPr/>
          <p:nvPr/>
        </p:nvSpPr>
        <p:spPr>
          <a:xfrm>
            <a:off x="13066196" y="27957329"/>
            <a:ext cx="369468" cy="37795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/>
              <a:t>8</a:t>
            </a: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B73E0197-5CE1-CD5A-BD4F-02F67D0CF6FA}"/>
              </a:ext>
            </a:extLst>
          </p:cNvPr>
          <p:cNvSpPr/>
          <p:nvPr/>
        </p:nvSpPr>
        <p:spPr>
          <a:xfrm>
            <a:off x="13246413" y="28714547"/>
            <a:ext cx="369468" cy="37795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/>
              <a:t>9</a:t>
            </a:r>
          </a:p>
        </p:txBody>
      </p:sp>
      <p:sp>
        <p:nvSpPr>
          <p:cNvPr id="118" name="Oval 117">
            <a:extLst>
              <a:ext uri="{FF2B5EF4-FFF2-40B4-BE49-F238E27FC236}">
                <a16:creationId xmlns:a16="http://schemas.microsoft.com/office/drawing/2014/main" id="{0C8BA90A-0D8C-B434-3614-39AE06C0CE95}"/>
              </a:ext>
            </a:extLst>
          </p:cNvPr>
          <p:cNvSpPr/>
          <p:nvPr/>
        </p:nvSpPr>
        <p:spPr>
          <a:xfrm>
            <a:off x="14948574" y="26343064"/>
            <a:ext cx="369468" cy="37795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/>
              <a:t>10</a:t>
            </a:r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3A11CAB8-F430-F612-B58E-9231CB863869}"/>
              </a:ext>
            </a:extLst>
          </p:cNvPr>
          <p:cNvSpPr/>
          <p:nvPr/>
        </p:nvSpPr>
        <p:spPr>
          <a:xfrm>
            <a:off x="13573018" y="26504503"/>
            <a:ext cx="369468" cy="348179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/>
              <a:t>11</a:t>
            </a:r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E61F433E-B625-7AB7-44A2-B3D4F3636EDB}"/>
              </a:ext>
            </a:extLst>
          </p:cNvPr>
          <p:cNvSpPr/>
          <p:nvPr/>
        </p:nvSpPr>
        <p:spPr>
          <a:xfrm>
            <a:off x="15032508" y="22387986"/>
            <a:ext cx="369468" cy="348179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/>
              <a:t>12</a:t>
            </a: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AE97AFB9-E4DF-04F9-F96F-525EF55602D3}"/>
              </a:ext>
            </a:extLst>
          </p:cNvPr>
          <p:cNvSpPr/>
          <p:nvPr/>
        </p:nvSpPr>
        <p:spPr>
          <a:xfrm>
            <a:off x="16253715" y="21363017"/>
            <a:ext cx="369468" cy="348179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/>
              <a:t>13</a:t>
            </a:r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BA04C318-8D5B-8AF2-D23F-4B862215AD4C}"/>
              </a:ext>
            </a:extLst>
          </p:cNvPr>
          <p:cNvSpPr/>
          <p:nvPr/>
        </p:nvSpPr>
        <p:spPr>
          <a:xfrm>
            <a:off x="16085066" y="20474874"/>
            <a:ext cx="369468" cy="348179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/>
              <a:t>14</a:t>
            </a: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943387A3-A9D6-D630-DD6F-A3AFC4ADB340}"/>
              </a:ext>
            </a:extLst>
          </p:cNvPr>
          <p:cNvSpPr/>
          <p:nvPr/>
        </p:nvSpPr>
        <p:spPr>
          <a:xfrm>
            <a:off x="16085066" y="22507522"/>
            <a:ext cx="369468" cy="348179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/>
              <a:t>15</a:t>
            </a:r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42A0A716-F474-DB42-F407-2663072CD055}"/>
              </a:ext>
            </a:extLst>
          </p:cNvPr>
          <p:cNvSpPr/>
          <p:nvPr/>
        </p:nvSpPr>
        <p:spPr>
          <a:xfrm>
            <a:off x="13516655" y="25550406"/>
            <a:ext cx="369468" cy="348179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/>
              <a:t>16</a:t>
            </a: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A0363C97-44F1-E01D-2F45-9195F8A79B4F}"/>
              </a:ext>
            </a:extLst>
          </p:cNvPr>
          <p:cNvSpPr/>
          <p:nvPr/>
        </p:nvSpPr>
        <p:spPr>
          <a:xfrm>
            <a:off x="11959337" y="26724676"/>
            <a:ext cx="369468" cy="348179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/>
              <a:t>17</a:t>
            </a:r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84CDBDFC-AF3D-1704-D854-6DCB29A7B06B}"/>
              </a:ext>
            </a:extLst>
          </p:cNvPr>
          <p:cNvSpPr/>
          <p:nvPr/>
        </p:nvSpPr>
        <p:spPr>
          <a:xfrm>
            <a:off x="10522107" y="26392589"/>
            <a:ext cx="369468" cy="348179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/>
              <a:t>18</a:t>
            </a: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7D3093AA-58AD-FEB2-45A3-566BBE081CF8}"/>
              </a:ext>
            </a:extLst>
          </p:cNvPr>
          <p:cNvSpPr/>
          <p:nvPr/>
        </p:nvSpPr>
        <p:spPr>
          <a:xfrm>
            <a:off x="11045242" y="25915852"/>
            <a:ext cx="369468" cy="348179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/>
              <a:t>19</a:t>
            </a:r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92D38155-D107-285F-A6C2-BA3B53472747}"/>
              </a:ext>
            </a:extLst>
          </p:cNvPr>
          <p:cNvSpPr/>
          <p:nvPr/>
        </p:nvSpPr>
        <p:spPr>
          <a:xfrm>
            <a:off x="10215153" y="21417287"/>
            <a:ext cx="369468" cy="348179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/>
              <a:t>20</a:t>
            </a: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1680C109-2BDB-C7A3-C13B-270881C09A8C}"/>
              </a:ext>
            </a:extLst>
          </p:cNvPr>
          <p:cNvSpPr/>
          <p:nvPr/>
        </p:nvSpPr>
        <p:spPr>
          <a:xfrm>
            <a:off x="12456664" y="20474873"/>
            <a:ext cx="369468" cy="348179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/>
              <a:t>21</a:t>
            </a:r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D8782A80-151B-E6F7-E922-D8E73985A7A1}"/>
              </a:ext>
            </a:extLst>
          </p:cNvPr>
          <p:cNvSpPr/>
          <p:nvPr/>
        </p:nvSpPr>
        <p:spPr>
          <a:xfrm>
            <a:off x="12456664" y="20862486"/>
            <a:ext cx="369468" cy="348179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/>
              <a:t>22</a:t>
            </a: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C839754D-60FC-0CC9-9BEF-3880C56A5CED}"/>
              </a:ext>
            </a:extLst>
          </p:cNvPr>
          <p:cNvSpPr/>
          <p:nvPr/>
        </p:nvSpPr>
        <p:spPr>
          <a:xfrm>
            <a:off x="11066920" y="20516053"/>
            <a:ext cx="369468" cy="348179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/>
              <a:t>23</a:t>
            </a:r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9F21387A-6213-9344-7784-045FB4751431}"/>
              </a:ext>
            </a:extLst>
          </p:cNvPr>
          <p:cNvSpPr/>
          <p:nvPr/>
        </p:nvSpPr>
        <p:spPr>
          <a:xfrm>
            <a:off x="4038141" y="24712609"/>
            <a:ext cx="369468" cy="348179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/>
              <a:t>24</a:t>
            </a: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4138A60D-25D1-B85F-44CC-6EE0D2C7D3E5}"/>
              </a:ext>
            </a:extLst>
          </p:cNvPr>
          <p:cNvSpPr/>
          <p:nvPr/>
        </p:nvSpPr>
        <p:spPr>
          <a:xfrm>
            <a:off x="4427828" y="23603299"/>
            <a:ext cx="369468" cy="348179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/>
              <a:t>25</a:t>
            </a:r>
          </a:p>
        </p:txBody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id="{91098E39-120B-89D2-5F2E-6FF3FE6FC75C}"/>
              </a:ext>
            </a:extLst>
          </p:cNvPr>
          <p:cNvSpPr/>
          <p:nvPr/>
        </p:nvSpPr>
        <p:spPr>
          <a:xfrm>
            <a:off x="4485727" y="22157086"/>
            <a:ext cx="369468" cy="348179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/>
              <a:t>26</a:t>
            </a:r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A4DD65D5-7319-85C9-2D92-BF11CB8B5DA7}"/>
              </a:ext>
            </a:extLst>
          </p:cNvPr>
          <p:cNvSpPr/>
          <p:nvPr/>
        </p:nvSpPr>
        <p:spPr>
          <a:xfrm>
            <a:off x="5099295" y="20497292"/>
            <a:ext cx="369468" cy="348179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/>
              <a:t>27</a:t>
            </a:r>
          </a:p>
        </p:txBody>
      </p:sp>
      <p:cxnSp>
        <p:nvCxnSpPr>
          <p:cNvPr id="140" name="Straight Arrow Connector 139">
            <a:extLst>
              <a:ext uri="{FF2B5EF4-FFF2-40B4-BE49-F238E27FC236}">
                <a16:creationId xmlns:a16="http://schemas.microsoft.com/office/drawing/2014/main" id="{7638298F-9FB7-9258-D1EB-CFA1A7DD3AEF}"/>
              </a:ext>
            </a:extLst>
          </p:cNvPr>
          <p:cNvCxnSpPr>
            <a:cxnSpLocks/>
          </p:cNvCxnSpPr>
          <p:nvPr/>
        </p:nvCxnSpPr>
        <p:spPr>
          <a:xfrm flipV="1">
            <a:off x="14029785" y="24305419"/>
            <a:ext cx="278607" cy="19050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Arrow Connector 150">
            <a:extLst>
              <a:ext uri="{FF2B5EF4-FFF2-40B4-BE49-F238E27FC236}">
                <a16:creationId xmlns:a16="http://schemas.microsoft.com/office/drawing/2014/main" id="{CF9EFEA1-EBAE-BF2D-51EB-229C83F3AA9E}"/>
              </a:ext>
            </a:extLst>
          </p:cNvPr>
          <p:cNvCxnSpPr>
            <a:cxnSpLocks/>
          </p:cNvCxnSpPr>
          <p:nvPr/>
        </p:nvCxnSpPr>
        <p:spPr>
          <a:xfrm flipH="1">
            <a:off x="13201111" y="24750713"/>
            <a:ext cx="469106" cy="385891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2" name="Oval 191">
            <a:extLst>
              <a:ext uri="{FF2B5EF4-FFF2-40B4-BE49-F238E27FC236}">
                <a16:creationId xmlns:a16="http://schemas.microsoft.com/office/drawing/2014/main" id="{4D530331-DB02-FE72-63A2-0257696B8106}"/>
              </a:ext>
            </a:extLst>
          </p:cNvPr>
          <p:cNvSpPr/>
          <p:nvPr/>
        </p:nvSpPr>
        <p:spPr>
          <a:xfrm>
            <a:off x="13643865" y="24406814"/>
            <a:ext cx="369468" cy="37795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/>
              <a:t>1</a:t>
            </a:r>
          </a:p>
        </p:txBody>
      </p:sp>
      <p:cxnSp>
        <p:nvCxnSpPr>
          <p:cNvPr id="203" name="Straight Arrow Connector 202">
            <a:extLst>
              <a:ext uri="{FF2B5EF4-FFF2-40B4-BE49-F238E27FC236}">
                <a16:creationId xmlns:a16="http://schemas.microsoft.com/office/drawing/2014/main" id="{BE502E67-72B1-7AA1-4D43-FC9D8F57E401}"/>
              </a:ext>
            </a:extLst>
          </p:cNvPr>
          <p:cNvCxnSpPr>
            <a:cxnSpLocks/>
          </p:cNvCxnSpPr>
          <p:nvPr/>
        </p:nvCxnSpPr>
        <p:spPr>
          <a:xfrm flipH="1" flipV="1">
            <a:off x="13643865" y="23170778"/>
            <a:ext cx="143033" cy="1213222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6" name="Straight Arrow Connector 205">
            <a:extLst>
              <a:ext uri="{FF2B5EF4-FFF2-40B4-BE49-F238E27FC236}">
                <a16:creationId xmlns:a16="http://schemas.microsoft.com/office/drawing/2014/main" id="{ACE70D19-3CC7-B659-C053-7FC8D0540B82}"/>
              </a:ext>
            </a:extLst>
          </p:cNvPr>
          <p:cNvCxnSpPr>
            <a:cxnSpLocks/>
          </p:cNvCxnSpPr>
          <p:nvPr/>
        </p:nvCxnSpPr>
        <p:spPr>
          <a:xfrm flipH="1" flipV="1">
            <a:off x="13405898" y="24479250"/>
            <a:ext cx="221515" cy="72437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8" name="Straight Arrow Connector 217">
            <a:extLst>
              <a:ext uri="{FF2B5EF4-FFF2-40B4-BE49-F238E27FC236}">
                <a16:creationId xmlns:a16="http://schemas.microsoft.com/office/drawing/2014/main" id="{FBF3E59E-00C5-3C18-2B52-E358509F9ECE}"/>
              </a:ext>
            </a:extLst>
          </p:cNvPr>
          <p:cNvCxnSpPr>
            <a:cxnSpLocks/>
          </p:cNvCxnSpPr>
          <p:nvPr/>
        </p:nvCxnSpPr>
        <p:spPr>
          <a:xfrm flipV="1">
            <a:off x="15039435" y="27632513"/>
            <a:ext cx="278607" cy="19050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9" name="Oval 218">
            <a:extLst>
              <a:ext uri="{FF2B5EF4-FFF2-40B4-BE49-F238E27FC236}">
                <a16:creationId xmlns:a16="http://schemas.microsoft.com/office/drawing/2014/main" id="{BB73AC15-E6CD-3FC1-EC19-3653DD2A980D}"/>
              </a:ext>
            </a:extLst>
          </p:cNvPr>
          <p:cNvSpPr/>
          <p:nvPr/>
        </p:nvSpPr>
        <p:spPr>
          <a:xfrm>
            <a:off x="14653515" y="27733908"/>
            <a:ext cx="369468" cy="37795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/>
              <a:t>1</a:t>
            </a:r>
          </a:p>
        </p:txBody>
      </p:sp>
      <p:cxnSp>
        <p:nvCxnSpPr>
          <p:cNvPr id="220" name="Straight Arrow Connector 219">
            <a:extLst>
              <a:ext uri="{FF2B5EF4-FFF2-40B4-BE49-F238E27FC236}">
                <a16:creationId xmlns:a16="http://schemas.microsoft.com/office/drawing/2014/main" id="{4C529043-247E-F47A-CCFB-48ABA1C18595}"/>
              </a:ext>
            </a:extLst>
          </p:cNvPr>
          <p:cNvCxnSpPr>
            <a:cxnSpLocks/>
          </p:cNvCxnSpPr>
          <p:nvPr/>
        </p:nvCxnSpPr>
        <p:spPr>
          <a:xfrm>
            <a:off x="18795458" y="26236197"/>
            <a:ext cx="249746" cy="243303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1" name="Oval 220">
            <a:extLst>
              <a:ext uri="{FF2B5EF4-FFF2-40B4-BE49-F238E27FC236}">
                <a16:creationId xmlns:a16="http://schemas.microsoft.com/office/drawing/2014/main" id="{58E0A9F0-73C0-ED21-3161-1876819711D1}"/>
              </a:ext>
            </a:extLst>
          </p:cNvPr>
          <p:cNvSpPr/>
          <p:nvPr/>
        </p:nvSpPr>
        <p:spPr>
          <a:xfrm>
            <a:off x="18453990" y="25900966"/>
            <a:ext cx="369468" cy="37795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/>
              <a:t>2</a:t>
            </a:r>
          </a:p>
        </p:txBody>
      </p:sp>
      <p:cxnSp>
        <p:nvCxnSpPr>
          <p:cNvPr id="222" name="Straight Arrow Connector 221">
            <a:extLst>
              <a:ext uri="{FF2B5EF4-FFF2-40B4-BE49-F238E27FC236}">
                <a16:creationId xmlns:a16="http://schemas.microsoft.com/office/drawing/2014/main" id="{FB288FCB-0177-86A0-99F9-3B1C49C42F29}"/>
              </a:ext>
            </a:extLst>
          </p:cNvPr>
          <p:cNvCxnSpPr>
            <a:cxnSpLocks/>
          </p:cNvCxnSpPr>
          <p:nvPr/>
        </p:nvCxnSpPr>
        <p:spPr>
          <a:xfrm>
            <a:off x="18670842" y="26315194"/>
            <a:ext cx="41095" cy="378619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3" name="Straight Arrow Connector 222">
            <a:extLst>
              <a:ext uri="{FF2B5EF4-FFF2-40B4-BE49-F238E27FC236}">
                <a16:creationId xmlns:a16="http://schemas.microsoft.com/office/drawing/2014/main" id="{84834A12-B1E1-7E83-870A-0020DA04B9B5}"/>
              </a:ext>
            </a:extLst>
          </p:cNvPr>
          <p:cNvCxnSpPr>
            <a:cxnSpLocks/>
          </p:cNvCxnSpPr>
          <p:nvPr/>
        </p:nvCxnSpPr>
        <p:spPr>
          <a:xfrm>
            <a:off x="18742279" y="26278918"/>
            <a:ext cx="136743" cy="242192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5" name="Oval 234">
            <a:extLst>
              <a:ext uri="{FF2B5EF4-FFF2-40B4-BE49-F238E27FC236}">
                <a16:creationId xmlns:a16="http://schemas.microsoft.com/office/drawing/2014/main" id="{E3AEA345-0E3A-0CDE-0E42-EA6F34F8AC24}"/>
              </a:ext>
            </a:extLst>
          </p:cNvPr>
          <p:cNvSpPr/>
          <p:nvPr/>
        </p:nvSpPr>
        <p:spPr>
          <a:xfrm>
            <a:off x="17096043" y="28217403"/>
            <a:ext cx="369468" cy="37795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/>
              <a:t>4</a:t>
            </a:r>
          </a:p>
        </p:txBody>
      </p:sp>
      <p:cxnSp>
        <p:nvCxnSpPr>
          <p:cNvPr id="236" name="Straight Arrow Connector 235">
            <a:extLst>
              <a:ext uri="{FF2B5EF4-FFF2-40B4-BE49-F238E27FC236}">
                <a16:creationId xmlns:a16="http://schemas.microsoft.com/office/drawing/2014/main" id="{F7AE8FC9-31E2-E5C6-6FEB-9E43A17FD187}"/>
              </a:ext>
            </a:extLst>
          </p:cNvPr>
          <p:cNvCxnSpPr>
            <a:cxnSpLocks/>
          </p:cNvCxnSpPr>
          <p:nvPr/>
        </p:nvCxnSpPr>
        <p:spPr>
          <a:xfrm flipH="1">
            <a:off x="16872998" y="28479750"/>
            <a:ext cx="223045" cy="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2" name="Straight Arrow Connector 241">
            <a:extLst>
              <a:ext uri="{FF2B5EF4-FFF2-40B4-BE49-F238E27FC236}">
                <a16:creationId xmlns:a16="http://schemas.microsoft.com/office/drawing/2014/main" id="{48FD20D9-7BA9-12F3-932E-40E7BFCEAEE4}"/>
              </a:ext>
            </a:extLst>
          </p:cNvPr>
          <p:cNvCxnSpPr>
            <a:cxnSpLocks/>
          </p:cNvCxnSpPr>
          <p:nvPr/>
        </p:nvCxnSpPr>
        <p:spPr>
          <a:xfrm flipH="1" flipV="1">
            <a:off x="19601119" y="26964743"/>
            <a:ext cx="277101" cy="5061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7" name="Straight Arrow Connector 246">
            <a:extLst>
              <a:ext uri="{FF2B5EF4-FFF2-40B4-BE49-F238E27FC236}">
                <a16:creationId xmlns:a16="http://schemas.microsoft.com/office/drawing/2014/main" id="{C9B4BD63-CDD7-202B-A92B-E57F7D837BD4}"/>
              </a:ext>
            </a:extLst>
          </p:cNvPr>
          <p:cNvCxnSpPr>
            <a:cxnSpLocks/>
          </p:cNvCxnSpPr>
          <p:nvPr/>
        </p:nvCxnSpPr>
        <p:spPr>
          <a:xfrm>
            <a:off x="13615881" y="29362400"/>
            <a:ext cx="355167" cy="34925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0" name="Straight Arrow Connector 249">
            <a:extLst>
              <a:ext uri="{FF2B5EF4-FFF2-40B4-BE49-F238E27FC236}">
                <a16:creationId xmlns:a16="http://schemas.microsoft.com/office/drawing/2014/main" id="{6C22BA2E-37AF-5D0D-423B-8D21A698749B}"/>
              </a:ext>
            </a:extLst>
          </p:cNvPr>
          <p:cNvCxnSpPr>
            <a:cxnSpLocks/>
          </p:cNvCxnSpPr>
          <p:nvPr/>
        </p:nvCxnSpPr>
        <p:spPr>
          <a:xfrm>
            <a:off x="13435664" y="28332531"/>
            <a:ext cx="159871" cy="115828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3" name="Straight Arrow Connector 252">
            <a:extLst>
              <a:ext uri="{FF2B5EF4-FFF2-40B4-BE49-F238E27FC236}">
                <a16:creationId xmlns:a16="http://schemas.microsoft.com/office/drawing/2014/main" id="{8751E20C-B78C-475A-F296-54878D3D415E}"/>
              </a:ext>
            </a:extLst>
          </p:cNvPr>
          <p:cNvCxnSpPr>
            <a:cxnSpLocks/>
          </p:cNvCxnSpPr>
          <p:nvPr/>
        </p:nvCxnSpPr>
        <p:spPr>
          <a:xfrm>
            <a:off x="13627413" y="28975050"/>
            <a:ext cx="201186" cy="8255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8" name="Straight Arrow Connector 257">
            <a:extLst>
              <a:ext uri="{FF2B5EF4-FFF2-40B4-BE49-F238E27FC236}">
                <a16:creationId xmlns:a16="http://schemas.microsoft.com/office/drawing/2014/main" id="{1B76E798-C30F-C14B-F292-AB4B563F67DF}"/>
              </a:ext>
            </a:extLst>
          </p:cNvPr>
          <p:cNvCxnSpPr>
            <a:cxnSpLocks/>
          </p:cNvCxnSpPr>
          <p:nvPr/>
        </p:nvCxnSpPr>
        <p:spPr>
          <a:xfrm flipH="1" flipV="1">
            <a:off x="14838249" y="26172931"/>
            <a:ext cx="134080" cy="184917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1" name="Straight Arrow Connector 260">
            <a:extLst>
              <a:ext uri="{FF2B5EF4-FFF2-40B4-BE49-F238E27FC236}">
                <a16:creationId xmlns:a16="http://schemas.microsoft.com/office/drawing/2014/main" id="{4415EF8D-235A-104A-0183-87CB9EA2807D}"/>
              </a:ext>
            </a:extLst>
          </p:cNvPr>
          <p:cNvCxnSpPr>
            <a:cxnSpLocks/>
          </p:cNvCxnSpPr>
          <p:nvPr/>
        </p:nvCxnSpPr>
        <p:spPr>
          <a:xfrm flipV="1">
            <a:off x="14013333" y="26718893"/>
            <a:ext cx="227590" cy="2123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4" name="Straight Arrow Connector 263">
            <a:extLst>
              <a:ext uri="{FF2B5EF4-FFF2-40B4-BE49-F238E27FC236}">
                <a16:creationId xmlns:a16="http://schemas.microsoft.com/office/drawing/2014/main" id="{0B5ACEC6-DCE3-7FB9-737A-F800B1BA0476}"/>
              </a:ext>
            </a:extLst>
          </p:cNvPr>
          <p:cNvCxnSpPr>
            <a:cxnSpLocks/>
          </p:cNvCxnSpPr>
          <p:nvPr/>
        </p:nvCxnSpPr>
        <p:spPr>
          <a:xfrm>
            <a:off x="13891673" y="26852682"/>
            <a:ext cx="169069" cy="174506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9" name="Straight Arrow Connector 268">
            <a:extLst>
              <a:ext uri="{FF2B5EF4-FFF2-40B4-BE49-F238E27FC236}">
                <a16:creationId xmlns:a16="http://schemas.microsoft.com/office/drawing/2014/main" id="{48AE4A08-D06A-71FE-4031-90D262AD8F47}"/>
              </a:ext>
            </a:extLst>
          </p:cNvPr>
          <p:cNvCxnSpPr>
            <a:cxnSpLocks/>
          </p:cNvCxnSpPr>
          <p:nvPr/>
        </p:nvCxnSpPr>
        <p:spPr>
          <a:xfrm flipH="1" flipV="1">
            <a:off x="14955943" y="22220818"/>
            <a:ext cx="134080" cy="184917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0" name="Straight Arrow Connector 269">
            <a:extLst>
              <a:ext uri="{FF2B5EF4-FFF2-40B4-BE49-F238E27FC236}">
                <a16:creationId xmlns:a16="http://schemas.microsoft.com/office/drawing/2014/main" id="{0DBBA1B5-BC4A-3215-B19A-E0DC2FDCAF70}"/>
              </a:ext>
            </a:extLst>
          </p:cNvPr>
          <p:cNvCxnSpPr>
            <a:cxnSpLocks/>
          </p:cNvCxnSpPr>
          <p:nvPr/>
        </p:nvCxnSpPr>
        <p:spPr>
          <a:xfrm flipH="1" flipV="1">
            <a:off x="15872873" y="21501889"/>
            <a:ext cx="336550" cy="35217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4" name="Straight Arrow Connector 273">
            <a:extLst>
              <a:ext uri="{FF2B5EF4-FFF2-40B4-BE49-F238E27FC236}">
                <a16:creationId xmlns:a16="http://schemas.microsoft.com/office/drawing/2014/main" id="{C90130F8-7F0B-FEDF-E838-674ECF72E986}"/>
              </a:ext>
            </a:extLst>
          </p:cNvPr>
          <p:cNvCxnSpPr>
            <a:cxnSpLocks/>
          </p:cNvCxnSpPr>
          <p:nvPr/>
        </p:nvCxnSpPr>
        <p:spPr>
          <a:xfrm flipH="1">
            <a:off x="15844298" y="20757858"/>
            <a:ext cx="240768" cy="65195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7" name="Oval 276">
            <a:extLst>
              <a:ext uri="{FF2B5EF4-FFF2-40B4-BE49-F238E27FC236}">
                <a16:creationId xmlns:a16="http://schemas.microsoft.com/office/drawing/2014/main" id="{BF8A6AD5-B17E-623B-6467-3AA944B50910}"/>
              </a:ext>
            </a:extLst>
          </p:cNvPr>
          <p:cNvSpPr/>
          <p:nvPr/>
        </p:nvSpPr>
        <p:spPr>
          <a:xfrm>
            <a:off x="21412471" y="30808937"/>
            <a:ext cx="547868" cy="506244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27</a:t>
            </a:r>
            <a:endParaRPr lang="en-US" sz="2000"/>
          </a:p>
        </p:txBody>
      </p:sp>
      <p:cxnSp>
        <p:nvCxnSpPr>
          <p:cNvPr id="278" name="Straight Arrow Connector 277">
            <a:extLst>
              <a:ext uri="{FF2B5EF4-FFF2-40B4-BE49-F238E27FC236}">
                <a16:creationId xmlns:a16="http://schemas.microsoft.com/office/drawing/2014/main" id="{C18B9137-84EC-987B-3C7E-4041DFCCC45F}"/>
              </a:ext>
            </a:extLst>
          </p:cNvPr>
          <p:cNvCxnSpPr>
            <a:cxnSpLocks/>
          </p:cNvCxnSpPr>
          <p:nvPr/>
        </p:nvCxnSpPr>
        <p:spPr>
          <a:xfrm flipH="1" flipV="1">
            <a:off x="15752223" y="22348825"/>
            <a:ext cx="332843" cy="250825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4" name="Straight Arrow Connector 283">
            <a:extLst>
              <a:ext uri="{FF2B5EF4-FFF2-40B4-BE49-F238E27FC236}">
                <a16:creationId xmlns:a16="http://schemas.microsoft.com/office/drawing/2014/main" id="{F3DC25EE-0B22-4A25-7FD6-E53E32AC7AAE}"/>
              </a:ext>
            </a:extLst>
          </p:cNvPr>
          <p:cNvCxnSpPr>
            <a:cxnSpLocks/>
          </p:cNvCxnSpPr>
          <p:nvPr/>
        </p:nvCxnSpPr>
        <p:spPr>
          <a:xfrm>
            <a:off x="13942486" y="25741313"/>
            <a:ext cx="365906" cy="80962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9" name="Straight Arrow Connector 288">
            <a:extLst>
              <a:ext uri="{FF2B5EF4-FFF2-40B4-BE49-F238E27FC236}">
                <a16:creationId xmlns:a16="http://schemas.microsoft.com/office/drawing/2014/main" id="{8D3BED3C-6184-7F05-32A3-2AE7BC074F82}"/>
              </a:ext>
            </a:extLst>
          </p:cNvPr>
          <p:cNvCxnSpPr>
            <a:cxnSpLocks/>
          </p:cNvCxnSpPr>
          <p:nvPr/>
        </p:nvCxnSpPr>
        <p:spPr>
          <a:xfrm>
            <a:off x="12380373" y="26930350"/>
            <a:ext cx="419100" cy="2540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2" name="Straight Arrow Connector 291">
            <a:extLst>
              <a:ext uri="{FF2B5EF4-FFF2-40B4-BE49-F238E27FC236}">
                <a16:creationId xmlns:a16="http://schemas.microsoft.com/office/drawing/2014/main" id="{A91E891B-5579-BC27-BF7E-29E8A024CA65}"/>
              </a:ext>
            </a:extLst>
          </p:cNvPr>
          <p:cNvCxnSpPr>
            <a:cxnSpLocks/>
          </p:cNvCxnSpPr>
          <p:nvPr/>
        </p:nvCxnSpPr>
        <p:spPr>
          <a:xfrm flipH="1" flipV="1">
            <a:off x="10315036" y="26343064"/>
            <a:ext cx="207071" cy="136436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7" name="Straight Arrow Connector 296">
            <a:extLst>
              <a:ext uri="{FF2B5EF4-FFF2-40B4-BE49-F238E27FC236}">
                <a16:creationId xmlns:a16="http://schemas.microsoft.com/office/drawing/2014/main" id="{D5C82E65-9176-6A6E-F3AC-A2ED9B325052}"/>
              </a:ext>
            </a:extLst>
          </p:cNvPr>
          <p:cNvCxnSpPr>
            <a:cxnSpLocks/>
          </p:cNvCxnSpPr>
          <p:nvPr/>
        </p:nvCxnSpPr>
        <p:spPr>
          <a:xfrm flipH="1" flipV="1">
            <a:off x="10576973" y="25666700"/>
            <a:ext cx="468269" cy="32385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0" name="Straight Arrow Connector 299">
            <a:extLst>
              <a:ext uri="{FF2B5EF4-FFF2-40B4-BE49-F238E27FC236}">
                <a16:creationId xmlns:a16="http://schemas.microsoft.com/office/drawing/2014/main" id="{96AFD7FE-007A-EEA2-31FB-DC06F64ABA9F}"/>
              </a:ext>
            </a:extLst>
          </p:cNvPr>
          <p:cNvCxnSpPr>
            <a:cxnSpLocks/>
          </p:cNvCxnSpPr>
          <p:nvPr/>
        </p:nvCxnSpPr>
        <p:spPr>
          <a:xfrm flipV="1">
            <a:off x="10603919" y="21417287"/>
            <a:ext cx="525504" cy="13623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2" name="Straight Arrow Connector 301">
            <a:extLst>
              <a:ext uri="{FF2B5EF4-FFF2-40B4-BE49-F238E27FC236}">
                <a16:creationId xmlns:a16="http://schemas.microsoft.com/office/drawing/2014/main" id="{368F5268-DDA5-AEF7-BABA-36230A30F86A}"/>
              </a:ext>
            </a:extLst>
          </p:cNvPr>
          <p:cNvCxnSpPr>
            <a:cxnSpLocks/>
          </p:cNvCxnSpPr>
          <p:nvPr/>
        </p:nvCxnSpPr>
        <p:spPr>
          <a:xfrm flipH="1" flipV="1">
            <a:off x="12154628" y="20383806"/>
            <a:ext cx="302036" cy="12093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5" name="Straight Arrow Connector 304">
            <a:extLst>
              <a:ext uri="{FF2B5EF4-FFF2-40B4-BE49-F238E27FC236}">
                <a16:creationId xmlns:a16="http://schemas.microsoft.com/office/drawing/2014/main" id="{D49257DF-E28D-9BFA-874E-FBD417E933C3}"/>
              </a:ext>
            </a:extLst>
          </p:cNvPr>
          <p:cNvCxnSpPr>
            <a:cxnSpLocks/>
          </p:cNvCxnSpPr>
          <p:nvPr/>
        </p:nvCxnSpPr>
        <p:spPr>
          <a:xfrm flipH="1" flipV="1">
            <a:off x="12177787" y="20845471"/>
            <a:ext cx="243861" cy="103179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7" name="Straight Arrow Connector 306">
            <a:extLst>
              <a:ext uri="{FF2B5EF4-FFF2-40B4-BE49-F238E27FC236}">
                <a16:creationId xmlns:a16="http://schemas.microsoft.com/office/drawing/2014/main" id="{D25DDB9E-4EBF-8BA8-17F1-1403996CEDF2}"/>
              </a:ext>
            </a:extLst>
          </p:cNvPr>
          <p:cNvCxnSpPr>
            <a:cxnSpLocks/>
          </p:cNvCxnSpPr>
          <p:nvPr/>
        </p:nvCxnSpPr>
        <p:spPr>
          <a:xfrm>
            <a:off x="11469148" y="20719758"/>
            <a:ext cx="323850" cy="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1" name="Oval 310">
            <a:extLst>
              <a:ext uri="{FF2B5EF4-FFF2-40B4-BE49-F238E27FC236}">
                <a16:creationId xmlns:a16="http://schemas.microsoft.com/office/drawing/2014/main" id="{394459B0-C941-871A-A9D6-D0333C0594ED}"/>
              </a:ext>
            </a:extLst>
          </p:cNvPr>
          <p:cNvSpPr/>
          <p:nvPr/>
        </p:nvSpPr>
        <p:spPr>
          <a:xfrm>
            <a:off x="14199568" y="30812194"/>
            <a:ext cx="369468" cy="348179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/>
              <a:t>23</a:t>
            </a:r>
          </a:p>
        </p:txBody>
      </p:sp>
      <p:cxnSp>
        <p:nvCxnSpPr>
          <p:cNvPr id="312" name="Straight Arrow Connector 311">
            <a:extLst>
              <a:ext uri="{FF2B5EF4-FFF2-40B4-BE49-F238E27FC236}">
                <a16:creationId xmlns:a16="http://schemas.microsoft.com/office/drawing/2014/main" id="{CFC2E994-5C6A-7533-84FA-7B61C4D80DEB}"/>
              </a:ext>
            </a:extLst>
          </p:cNvPr>
          <p:cNvCxnSpPr>
            <a:cxnSpLocks/>
          </p:cNvCxnSpPr>
          <p:nvPr/>
        </p:nvCxnSpPr>
        <p:spPr>
          <a:xfrm>
            <a:off x="14528240" y="31160373"/>
            <a:ext cx="155755" cy="17526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5" name="Straight Arrow Connector 314">
            <a:extLst>
              <a:ext uri="{FF2B5EF4-FFF2-40B4-BE49-F238E27FC236}">
                <a16:creationId xmlns:a16="http://schemas.microsoft.com/office/drawing/2014/main" id="{4ADE5021-A38F-772B-401A-6EA68781E1E4}"/>
              </a:ext>
            </a:extLst>
          </p:cNvPr>
          <p:cNvCxnSpPr>
            <a:cxnSpLocks/>
          </p:cNvCxnSpPr>
          <p:nvPr/>
        </p:nvCxnSpPr>
        <p:spPr>
          <a:xfrm flipH="1" flipV="1">
            <a:off x="3695025" y="24664988"/>
            <a:ext cx="305708" cy="161925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8" name="Oval 317">
            <a:extLst>
              <a:ext uri="{FF2B5EF4-FFF2-40B4-BE49-F238E27FC236}">
                <a16:creationId xmlns:a16="http://schemas.microsoft.com/office/drawing/2014/main" id="{F6269839-55B7-AF18-0F11-E8AF666A0A7A}"/>
              </a:ext>
            </a:extLst>
          </p:cNvPr>
          <p:cNvSpPr/>
          <p:nvPr/>
        </p:nvSpPr>
        <p:spPr>
          <a:xfrm>
            <a:off x="4522824" y="22996688"/>
            <a:ext cx="369468" cy="348179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/>
              <a:t>24</a:t>
            </a:r>
          </a:p>
        </p:txBody>
      </p:sp>
      <p:cxnSp>
        <p:nvCxnSpPr>
          <p:cNvPr id="319" name="Straight Arrow Connector 318">
            <a:extLst>
              <a:ext uri="{FF2B5EF4-FFF2-40B4-BE49-F238E27FC236}">
                <a16:creationId xmlns:a16="http://schemas.microsoft.com/office/drawing/2014/main" id="{ABCB9106-4FF9-1BE1-1C80-8A63CDD4C14A}"/>
              </a:ext>
            </a:extLst>
          </p:cNvPr>
          <p:cNvCxnSpPr>
            <a:cxnSpLocks/>
          </p:cNvCxnSpPr>
          <p:nvPr/>
        </p:nvCxnSpPr>
        <p:spPr>
          <a:xfrm flipH="1" flipV="1">
            <a:off x="4127456" y="22963350"/>
            <a:ext cx="357960" cy="109538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0" name="Straight Arrow Connector 319">
            <a:extLst>
              <a:ext uri="{FF2B5EF4-FFF2-40B4-BE49-F238E27FC236}">
                <a16:creationId xmlns:a16="http://schemas.microsoft.com/office/drawing/2014/main" id="{22906F37-FEAF-AF46-357B-7CDD0B6104C8}"/>
              </a:ext>
            </a:extLst>
          </p:cNvPr>
          <p:cNvCxnSpPr>
            <a:cxnSpLocks/>
          </p:cNvCxnSpPr>
          <p:nvPr/>
        </p:nvCxnSpPr>
        <p:spPr>
          <a:xfrm flipH="1" flipV="1">
            <a:off x="4049649" y="23622253"/>
            <a:ext cx="357960" cy="109538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2" name="Straight Arrow Connector 321">
            <a:extLst>
              <a:ext uri="{FF2B5EF4-FFF2-40B4-BE49-F238E27FC236}">
                <a16:creationId xmlns:a16="http://schemas.microsoft.com/office/drawing/2014/main" id="{B232E4DA-60A7-D9DC-6503-D686141694B9}"/>
              </a:ext>
            </a:extLst>
          </p:cNvPr>
          <p:cNvCxnSpPr>
            <a:cxnSpLocks/>
          </p:cNvCxnSpPr>
          <p:nvPr/>
        </p:nvCxnSpPr>
        <p:spPr>
          <a:xfrm flipH="1" flipV="1">
            <a:off x="4228629" y="22039807"/>
            <a:ext cx="257098" cy="177633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4" name="Straight Arrow Connector 323">
            <a:extLst>
              <a:ext uri="{FF2B5EF4-FFF2-40B4-BE49-F238E27FC236}">
                <a16:creationId xmlns:a16="http://schemas.microsoft.com/office/drawing/2014/main" id="{DA005918-A399-7D10-C96A-B6601C6D63CF}"/>
              </a:ext>
            </a:extLst>
          </p:cNvPr>
          <p:cNvCxnSpPr>
            <a:cxnSpLocks/>
          </p:cNvCxnSpPr>
          <p:nvPr/>
        </p:nvCxnSpPr>
        <p:spPr>
          <a:xfrm flipV="1">
            <a:off x="5336090" y="20251614"/>
            <a:ext cx="44996" cy="242724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7" name="Oval 326">
            <a:extLst>
              <a:ext uri="{FF2B5EF4-FFF2-40B4-BE49-F238E27FC236}">
                <a16:creationId xmlns:a16="http://schemas.microsoft.com/office/drawing/2014/main" id="{6AD09F34-018A-7B15-E6F8-42D9E8EED2FD}"/>
              </a:ext>
            </a:extLst>
          </p:cNvPr>
          <p:cNvSpPr/>
          <p:nvPr/>
        </p:nvSpPr>
        <p:spPr>
          <a:xfrm>
            <a:off x="17280777" y="31704717"/>
            <a:ext cx="369468" cy="348179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/>
              <a:t>28</a:t>
            </a:r>
          </a:p>
        </p:txBody>
      </p:sp>
      <p:cxnSp>
        <p:nvCxnSpPr>
          <p:cNvPr id="328" name="Straight Arrow Connector 327">
            <a:extLst>
              <a:ext uri="{FF2B5EF4-FFF2-40B4-BE49-F238E27FC236}">
                <a16:creationId xmlns:a16="http://schemas.microsoft.com/office/drawing/2014/main" id="{AA3C17E4-79F9-82B3-A3F9-2C18D4F57557}"/>
              </a:ext>
            </a:extLst>
          </p:cNvPr>
          <p:cNvCxnSpPr>
            <a:cxnSpLocks/>
          </p:cNvCxnSpPr>
          <p:nvPr/>
        </p:nvCxnSpPr>
        <p:spPr>
          <a:xfrm flipV="1">
            <a:off x="17616632" y="31638240"/>
            <a:ext cx="149811" cy="124483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06335106-3062-7266-E20C-1F5B28C93D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7654376"/>
              </p:ext>
            </p:extLst>
          </p:nvPr>
        </p:nvGraphicFramePr>
        <p:xfrm>
          <a:off x="12456664" y="15506136"/>
          <a:ext cx="8664902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1859">
                  <a:extLst>
                    <a:ext uri="{9D8B030D-6E8A-4147-A177-3AD203B41FA5}">
                      <a16:colId xmlns:a16="http://schemas.microsoft.com/office/drawing/2014/main" val="1361653355"/>
                    </a:ext>
                  </a:extLst>
                </a:gridCol>
                <a:gridCol w="1289002">
                  <a:extLst>
                    <a:ext uri="{9D8B030D-6E8A-4147-A177-3AD203B41FA5}">
                      <a16:colId xmlns:a16="http://schemas.microsoft.com/office/drawing/2014/main" val="814522731"/>
                    </a:ext>
                  </a:extLst>
                </a:gridCol>
                <a:gridCol w="2307815">
                  <a:extLst>
                    <a:ext uri="{9D8B030D-6E8A-4147-A177-3AD203B41FA5}">
                      <a16:colId xmlns:a16="http://schemas.microsoft.com/office/drawing/2014/main" val="3722146507"/>
                    </a:ext>
                  </a:extLst>
                </a:gridCol>
                <a:gridCol w="1083113">
                  <a:extLst>
                    <a:ext uri="{9D8B030D-6E8A-4147-A177-3AD203B41FA5}">
                      <a16:colId xmlns:a16="http://schemas.microsoft.com/office/drawing/2014/main" val="209712392"/>
                    </a:ext>
                  </a:extLst>
                </a:gridCol>
                <a:gridCol w="1083113">
                  <a:extLst>
                    <a:ext uri="{9D8B030D-6E8A-4147-A177-3AD203B41FA5}">
                      <a16:colId xmlns:a16="http://schemas.microsoft.com/office/drawing/2014/main" val="2627828945"/>
                    </a:ext>
                  </a:extLst>
                </a:gridCol>
              </a:tblGrid>
              <a:tr h="499431">
                <a:tc>
                  <a:txBody>
                    <a:bodyPr/>
                    <a:lstStyle/>
                    <a:p>
                      <a:r>
                        <a:rPr lang="en-US" sz="2000"/>
                        <a:t>Near Term GSU</a:t>
                      </a:r>
                    </a:p>
                  </a:txBody>
                  <a:tcPr marL="182880" marR="182880">
                    <a:lnL w="76200" cap="flat" cmpd="sng" algn="ctr">
                      <a:solidFill>
                        <a:srgbClr val="51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rgbClr val="51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ASRP Mileage Goal</a:t>
                      </a:r>
                    </a:p>
                  </a:txBody>
                  <a:tcPr marL="182880" marR="182880">
                    <a:lnT w="76200" cap="flat" cmpd="sng" algn="ctr">
                      <a:solidFill>
                        <a:srgbClr val="51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Restored  - </a:t>
                      </a:r>
                    </a:p>
                    <a:p>
                      <a:r>
                        <a:rPr lang="en-US" sz="2000"/>
                        <a:t>In progress - </a:t>
                      </a:r>
                    </a:p>
                    <a:p>
                      <a:r>
                        <a:rPr lang="en-US" sz="2000"/>
                        <a:t>In development</a:t>
                      </a:r>
                    </a:p>
                  </a:txBody>
                  <a:tcPr marL="182880" marR="182880">
                    <a:lnT w="76200" cap="flat" cmpd="sng" algn="ctr">
                      <a:solidFill>
                        <a:srgbClr val="51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2000"/>
                        <a:t>Percentage [</a:t>
                      </a:r>
                      <a:r>
                        <a:rPr lang="en-US" sz="2000" i="1"/>
                        <a:t>percentage 2024</a:t>
                      </a:r>
                      <a:r>
                        <a:rPr lang="en-US" sz="2000"/>
                        <a:t>]</a:t>
                      </a:r>
                    </a:p>
                  </a:txBody>
                  <a:tcPr marL="182880" marR="182880">
                    <a:lnR w="76200" cap="flat" cmpd="sng" algn="ctr">
                      <a:solidFill>
                        <a:srgbClr val="51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51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274973"/>
                  </a:ext>
                </a:extLst>
              </a:tr>
              <a:tr h="235435">
                <a:tc>
                  <a:txBody>
                    <a:bodyPr/>
                    <a:lstStyle/>
                    <a:p>
                      <a:pPr marL="0" marR="0" lvl="0" indent="0" algn="l" defTabSz="4389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/>
                        <a:t>Cloquallum</a:t>
                      </a:r>
                    </a:p>
                  </a:txBody>
                  <a:tcPr marL="182880" anchor="ctr">
                    <a:lnL w="76200" cap="flat" cmpd="sng" algn="ctr">
                      <a:solidFill>
                        <a:srgbClr val="51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rgbClr val="002674"/>
                          </a:solidFill>
                        </a:rPr>
                        <a:t>4.1</a:t>
                      </a:r>
                      <a:r>
                        <a:rPr lang="en-US" sz="1600"/>
                        <a:t> – </a:t>
                      </a:r>
                      <a:r>
                        <a:rPr lang="en-US" sz="160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2.0</a:t>
                      </a:r>
                      <a:r>
                        <a:rPr lang="en-US" sz="1600"/>
                        <a:t> – </a:t>
                      </a:r>
                      <a:r>
                        <a:rPr lang="en-US" sz="1600">
                          <a:solidFill>
                            <a:schemeClr val="accent5"/>
                          </a:solidFill>
                        </a:rPr>
                        <a:t>3.2</a:t>
                      </a:r>
                      <a:r>
                        <a:rPr lang="en-US" sz="160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93%</a:t>
                      </a:r>
                    </a:p>
                  </a:txBody>
                  <a:tcPr marL="0" marR="274320"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i="1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[83%]</a:t>
                      </a:r>
                    </a:p>
                  </a:txBody>
                  <a:tcPr marL="0" marR="274320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51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166638840"/>
                  </a:ext>
                </a:extLst>
              </a:tr>
              <a:tr h="235435">
                <a:tc>
                  <a:txBody>
                    <a:bodyPr/>
                    <a:lstStyle/>
                    <a:p>
                      <a:r>
                        <a:rPr lang="en-US" sz="1800" b="1"/>
                        <a:t>Lower Satsop MS</a:t>
                      </a:r>
                    </a:p>
                  </a:txBody>
                  <a:tcPr marL="182880" anchor="ctr">
                    <a:lnL w="76200" cap="flat" cmpd="sng" algn="ctr">
                      <a:solidFill>
                        <a:srgbClr val="51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4389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>
                          <a:solidFill>
                            <a:srgbClr val="002674"/>
                          </a:solidFill>
                        </a:rPr>
                        <a:t>4.5</a:t>
                      </a:r>
                      <a:r>
                        <a:rPr lang="en-US" sz="1600"/>
                        <a:t> – </a:t>
                      </a:r>
                      <a:r>
                        <a:rPr lang="en-US" sz="160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0.0</a:t>
                      </a:r>
                      <a:r>
                        <a:rPr lang="en-US" sz="1600"/>
                        <a:t> – </a:t>
                      </a:r>
                      <a:r>
                        <a:rPr lang="en-US" sz="1600">
                          <a:solidFill>
                            <a:schemeClr val="accent5"/>
                          </a:solidFill>
                        </a:rPr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157%</a:t>
                      </a:r>
                    </a:p>
                  </a:txBody>
                  <a:tcPr marL="0" marR="274320"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i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[157%]</a:t>
                      </a:r>
                    </a:p>
                  </a:txBody>
                  <a:tcPr marL="0" marR="274320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51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754849368"/>
                  </a:ext>
                </a:extLst>
              </a:tr>
              <a:tr h="293277">
                <a:tc>
                  <a:txBody>
                    <a:bodyPr/>
                    <a:lstStyle/>
                    <a:p>
                      <a:r>
                        <a:rPr lang="en-US" sz="1800" b="1"/>
                        <a:t>Lower EF Satsop MS</a:t>
                      </a:r>
                    </a:p>
                  </a:txBody>
                  <a:tcPr marL="182880" anchor="ctr">
                    <a:lnL w="76200" cap="flat" cmpd="sng" algn="ctr">
                      <a:solidFill>
                        <a:srgbClr val="51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rgbClr val="002674"/>
                          </a:solidFill>
                        </a:rPr>
                        <a:t>3.2</a:t>
                      </a:r>
                      <a:r>
                        <a:rPr lang="en-US" sz="1600"/>
                        <a:t> – </a:t>
                      </a:r>
                      <a:r>
                        <a:rPr lang="en-US" sz="160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0.0</a:t>
                      </a:r>
                      <a:r>
                        <a:rPr lang="en-US" sz="1600"/>
                        <a:t> – </a:t>
                      </a:r>
                      <a:r>
                        <a:rPr lang="en-US" sz="1600">
                          <a:solidFill>
                            <a:schemeClr val="accent5"/>
                          </a:solidFill>
                        </a:rPr>
                        <a:t>2.1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88%</a:t>
                      </a:r>
                    </a:p>
                  </a:txBody>
                  <a:tcPr marL="0" marR="274320"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389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1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[</a:t>
                      </a:r>
                      <a:r>
                        <a:rPr lang="en-US" sz="1600" b="1" i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88%</a:t>
                      </a:r>
                      <a:r>
                        <a:rPr lang="en-US" sz="1600" b="1" i="1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]</a:t>
                      </a:r>
                    </a:p>
                  </a:txBody>
                  <a:tcPr marL="0" marR="274320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51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760394296"/>
                  </a:ext>
                </a:extLst>
              </a:tr>
              <a:tr h="235435">
                <a:tc>
                  <a:txBody>
                    <a:bodyPr/>
                    <a:lstStyle/>
                    <a:p>
                      <a:r>
                        <a:rPr lang="en-US" sz="1800" b="1"/>
                        <a:t>Decker</a:t>
                      </a:r>
                    </a:p>
                  </a:txBody>
                  <a:tcPr marL="182880" anchor="ctr">
                    <a:lnL w="76200" cap="flat" cmpd="sng" algn="ctr">
                      <a:solidFill>
                        <a:srgbClr val="51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4389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>
                          <a:solidFill>
                            <a:srgbClr val="002674"/>
                          </a:solidFill>
                        </a:rPr>
                        <a:t>0.0</a:t>
                      </a:r>
                      <a:r>
                        <a:rPr lang="en-US" sz="1600"/>
                        <a:t> – </a:t>
                      </a:r>
                      <a:r>
                        <a:rPr lang="en-US" sz="160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0.0</a:t>
                      </a:r>
                      <a:r>
                        <a:rPr lang="en-US" sz="1600"/>
                        <a:t> – </a:t>
                      </a:r>
                      <a:r>
                        <a:rPr lang="en-US" sz="1600">
                          <a:solidFill>
                            <a:schemeClr val="accent5"/>
                          </a:solidFill>
                        </a:rPr>
                        <a:t>4.1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51%</a:t>
                      </a:r>
                    </a:p>
                  </a:txBody>
                  <a:tcPr marL="0" marR="274320"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i="1">
                          <a:solidFill>
                            <a:srgbClr val="FF0000"/>
                          </a:solidFill>
                        </a:rPr>
                        <a:t>[</a:t>
                      </a:r>
                      <a:r>
                        <a:rPr lang="en-US" sz="1600" b="1" i="1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51%</a:t>
                      </a:r>
                      <a:r>
                        <a:rPr lang="en-US" sz="1600" b="1" i="1">
                          <a:solidFill>
                            <a:srgbClr val="FF0000"/>
                          </a:solidFill>
                        </a:rPr>
                        <a:t>]</a:t>
                      </a:r>
                    </a:p>
                  </a:txBody>
                  <a:tcPr marL="0" marR="274320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51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479329674"/>
                  </a:ext>
                </a:extLst>
              </a:tr>
              <a:tr h="206917">
                <a:tc>
                  <a:txBody>
                    <a:bodyPr/>
                    <a:lstStyle/>
                    <a:p>
                      <a:r>
                        <a:rPr lang="en-US" sz="1800" b="1"/>
                        <a:t>Bingham</a:t>
                      </a:r>
                    </a:p>
                  </a:txBody>
                  <a:tcPr marL="182880" anchor="ctr">
                    <a:lnL w="76200" cap="flat" cmpd="sng" algn="ctr">
                      <a:solidFill>
                        <a:srgbClr val="51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4389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>
                          <a:solidFill>
                            <a:srgbClr val="002674"/>
                          </a:solidFill>
                        </a:rPr>
                        <a:t>0.0</a:t>
                      </a:r>
                      <a:r>
                        <a:rPr lang="en-US" sz="1600"/>
                        <a:t> – </a:t>
                      </a:r>
                      <a:r>
                        <a:rPr lang="en-US" sz="160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0.0</a:t>
                      </a:r>
                      <a:r>
                        <a:rPr lang="en-US" sz="1600"/>
                        <a:t> – </a:t>
                      </a:r>
                      <a:r>
                        <a:rPr lang="en-US" sz="1600">
                          <a:solidFill>
                            <a:schemeClr val="accent5"/>
                          </a:solidFill>
                        </a:rPr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4389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>
                          <a:solidFill>
                            <a:srgbClr val="FF0000"/>
                          </a:solidFill>
                        </a:rPr>
                        <a:t>0%</a:t>
                      </a:r>
                    </a:p>
                  </a:txBody>
                  <a:tcPr marL="0" marR="274320"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389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1">
                          <a:solidFill>
                            <a:srgbClr val="FF0000"/>
                          </a:solidFill>
                        </a:rPr>
                        <a:t>[0%]</a:t>
                      </a:r>
                    </a:p>
                  </a:txBody>
                  <a:tcPr marL="0" marR="274320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51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517763312"/>
                  </a:ext>
                </a:extLst>
              </a:tr>
              <a:tr h="235435">
                <a:tc>
                  <a:txBody>
                    <a:bodyPr/>
                    <a:lstStyle/>
                    <a:p>
                      <a:r>
                        <a:rPr lang="en-US" sz="1800" b="1"/>
                        <a:t>Dry Run</a:t>
                      </a:r>
                    </a:p>
                  </a:txBody>
                  <a:tcPr marL="182880" anchor="ctr">
                    <a:lnL w="76200" cap="flat" cmpd="sng" algn="ctr">
                      <a:solidFill>
                        <a:srgbClr val="51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4389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>
                          <a:solidFill>
                            <a:srgbClr val="002674"/>
                          </a:solidFill>
                        </a:rPr>
                        <a:t>0.0</a:t>
                      </a:r>
                      <a:r>
                        <a:rPr lang="en-US" sz="1600"/>
                        <a:t> – </a:t>
                      </a:r>
                      <a:r>
                        <a:rPr lang="en-US" sz="160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0.0</a:t>
                      </a:r>
                      <a:r>
                        <a:rPr lang="en-US" sz="1600"/>
                        <a:t> – </a:t>
                      </a:r>
                      <a:r>
                        <a:rPr lang="en-US" sz="1600">
                          <a:solidFill>
                            <a:schemeClr val="accent5"/>
                          </a:solidFill>
                        </a:rPr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4389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>
                          <a:solidFill>
                            <a:srgbClr val="FF0000"/>
                          </a:solidFill>
                        </a:rPr>
                        <a:t>0%</a:t>
                      </a:r>
                    </a:p>
                  </a:txBody>
                  <a:tcPr marL="0" marR="274320"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389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1">
                          <a:solidFill>
                            <a:srgbClr val="FF0000"/>
                          </a:solidFill>
                        </a:rPr>
                        <a:t>[0%]</a:t>
                      </a:r>
                    </a:p>
                  </a:txBody>
                  <a:tcPr marL="0" marR="274320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51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898043913"/>
                  </a:ext>
                </a:extLst>
              </a:tr>
              <a:tr h="235435">
                <a:tc>
                  <a:txBody>
                    <a:bodyPr/>
                    <a:lstStyle/>
                    <a:p>
                      <a:r>
                        <a:rPr lang="en-US" sz="1800" b="1"/>
                        <a:t>Upper EF Satsop MS</a:t>
                      </a:r>
                    </a:p>
                  </a:txBody>
                  <a:tcPr marL="182880" anchor="ctr">
                    <a:lnL w="76200" cap="flat" cmpd="sng" algn="ctr">
                      <a:solidFill>
                        <a:srgbClr val="51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4389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>
                          <a:solidFill>
                            <a:srgbClr val="002674"/>
                          </a:solidFill>
                        </a:rPr>
                        <a:t>0.0</a:t>
                      </a:r>
                      <a:r>
                        <a:rPr lang="en-US" sz="1600"/>
                        <a:t> – </a:t>
                      </a:r>
                      <a:r>
                        <a:rPr lang="en-US" sz="160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0.0</a:t>
                      </a:r>
                      <a:r>
                        <a:rPr lang="en-US" sz="1600"/>
                        <a:t> – </a:t>
                      </a:r>
                      <a:r>
                        <a:rPr lang="en-US" sz="1600">
                          <a:solidFill>
                            <a:schemeClr val="accent5"/>
                          </a:solidFill>
                        </a:rPr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4389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>
                          <a:solidFill>
                            <a:srgbClr val="FF0000"/>
                          </a:solidFill>
                        </a:rPr>
                        <a:t>0%</a:t>
                      </a:r>
                    </a:p>
                  </a:txBody>
                  <a:tcPr marL="0" marR="274320"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389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1">
                          <a:solidFill>
                            <a:srgbClr val="FF0000"/>
                          </a:solidFill>
                        </a:rPr>
                        <a:t>[0%]</a:t>
                      </a:r>
                    </a:p>
                  </a:txBody>
                  <a:tcPr marL="0" marR="274320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51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483116846"/>
                  </a:ext>
                </a:extLst>
              </a:tr>
              <a:tr h="235435">
                <a:tc>
                  <a:txBody>
                    <a:bodyPr/>
                    <a:lstStyle/>
                    <a:p>
                      <a:r>
                        <a:rPr lang="en-US" sz="1800" b="1"/>
                        <a:t>Middle Wynoochee MS</a:t>
                      </a:r>
                    </a:p>
                  </a:txBody>
                  <a:tcPr marL="182880" anchor="ctr">
                    <a:lnL w="76200" cap="flat" cmpd="sng" algn="ctr">
                      <a:solidFill>
                        <a:srgbClr val="51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rgbClr val="002674"/>
                          </a:solidFill>
                        </a:rPr>
                        <a:t>0.0</a:t>
                      </a:r>
                      <a:r>
                        <a:rPr lang="en-US" sz="1600"/>
                        <a:t> – </a:t>
                      </a:r>
                      <a:r>
                        <a:rPr lang="en-US" sz="160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0.0</a:t>
                      </a:r>
                      <a:r>
                        <a:rPr lang="en-US" sz="1600"/>
                        <a:t> – </a:t>
                      </a:r>
                      <a:r>
                        <a:rPr lang="en-US" sz="1600">
                          <a:solidFill>
                            <a:schemeClr val="accent5"/>
                          </a:solidFill>
                        </a:rPr>
                        <a:t>2.0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>
                          <a:solidFill>
                            <a:srgbClr val="FF0000"/>
                          </a:solidFill>
                        </a:rPr>
                        <a:t> 13%</a:t>
                      </a:r>
                    </a:p>
                  </a:txBody>
                  <a:tcPr marL="0" marR="274320"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i="1">
                          <a:solidFill>
                            <a:srgbClr val="FF0000"/>
                          </a:solidFill>
                        </a:rPr>
                        <a:t>[0%]</a:t>
                      </a:r>
                    </a:p>
                  </a:txBody>
                  <a:tcPr marL="0" marR="274320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51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548894301"/>
                  </a:ext>
                </a:extLst>
              </a:tr>
              <a:tr h="235435">
                <a:tc>
                  <a:txBody>
                    <a:bodyPr/>
                    <a:lstStyle/>
                    <a:p>
                      <a:r>
                        <a:rPr lang="en-US" sz="1800" b="1"/>
                        <a:t>Middle Wynoochee Tribs</a:t>
                      </a:r>
                    </a:p>
                  </a:txBody>
                  <a:tcPr marL="182880" anchor="ctr">
                    <a:lnL w="76200" cap="flat" cmpd="sng" algn="ctr">
                      <a:solidFill>
                        <a:srgbClr val="51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4389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>
                          <a:solidFill>
                            <a:srgbClr val="002674"/>
                          </a:solidFill>
                        </a:rPr>
                        <a:t>0.0</a:t>
                      </a:r>
                      <a:r>
                        <a:rPr lang="en-US" sz="1600"/>
                        <a:t> – </a:t>
                      </a:r>
                      <a:r>
                        <a:rPr lang="en-US" sz="160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0.0</a:t>
                      </a:r>
                      <a:r>
                        <a:rPr lang="en-US" sz="1600"/>
                        <a:t> – </a:t>
                      </a:r>
                      <a:r>
                        <a:rPr lang="en-US" sz="1600">
                          <a:solidFill>
                            <a:schemeClr val="accent5"/>
                          </a:solidFill>
                        </a:rPr>
                        <a:t>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4389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>
                          <a:solidFill>
                            <a:srgbClr val="FF0000"/>
                          </a:solidFill>
                        </a:rPr>
                        <a:t>0%</a:t>
                      </a:r>
                    </a:p>
                  </a:txBody>
                  <a:tcPr marL="0" marR="274320"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389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1">
                          <a:solidFill>
                            <a:srgbClr val="FF0000"/>
                          </a:solidFill>
                        </a:rPr>
                        <a:t>[0%]</a:t>
                      </a:r>
                    </a:p>
                  </a:txBody>
                  <a:tcPr marL="0" marR="274320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51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698085399"/>
                  </a:ext>
                </a:extLst>
              </a:tr>
              <a:tr h="235435">
                <a:tc>
                  <a:txBody>
                    <a:bodyPr/>
                    <a:lstStyle/>
                    <a:p>
                      <a:pPr marL="0" marR="0" lvl="0" indent="0" algn="l" defTabSz="4389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/>
                        <a:t>Middle Humptulips MS</a:t>
                      </a:r>
                    </a:p>
                  </a:txBody>
                  <a:tcPr marL="182880" anchor="ctr">
                    <a:lnL w="76200" cap="flat" cmpd="sng" algn="ctr">
                      <a:solidFill>
                        <a:srgbClr val="51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76200" cap="flat" cmpd="sng" algn="ctr">
                      <a:solidFill>
                        <a:srgbClr val="51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11</a:t>
                      </a:r>
                    </a:p>
                  </a:txBody>
                  <a:tcPr>
                    <a:lnB w="76200" cap="flat" cmpd="sng" algn="ctr">
                      <a:solidFill>
                        <a:srgbClr val="51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rgbClr val="002674"/>
                          </a:solidFill>
                        </a:rPr>
                        <a:t>0.0</a:t>
                      </a:r>
                      <a:r>
                        <a:rPr lang="en-US" sz="1600"/>
                        <a:t> – </a:t>
                      </a:r>
                      <a:r>
                        <a:rPr lang="en-US" sz="160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2.0</a:t>
                      </a:r>
                      <a:r>
                        <a:rPr lang="en-US" sz="1600"/>
                        <a:t> – </a:t>
                      </a:r>
                      <a:r>
                        <a:rPr lang="en-US" sz="1600">
                          <a:solidFill>
                            <a:schemeClr val="accent5"/>
                          </a:solidFill>
                        </a:rPr>
                        <a:t>7.3</a:t>
                      </a:r>
                    </a:p>
                  </a:txBody>
                  <a:tcPr>
                    <a:lnB w="76200" cap="flat" cmpd="sng" algn="ctr">
                      <a:solidFill>
                        <a:srgbClr val="51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85%</a:t>
                      </a:r>
                    </a:p>
                  </a:txBody>
                  <a:tcPr marL="0" marR="274320"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76200" cap="flat" cmpd="sng" algn="ctr">
                      <a:solidFill>
                        <a:srgbClr val="51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i="1">
                          <a:solidFill>
                            <a:srgbClr val="FF0000"/>
                          </a:solidFill>
                        </a:rPr>
                        <a:t>[</a:t>
                      </a:r>
                      <a:r>
                        <a:rPr lang="en-US" sz="1600" b="1" i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85%</a:t>
                      </a:r>
                      <a:r>
                        <a:rPr lang="en-US" sz="1600" b="1" i="1">
                          <a:solidFill>
                            <a:srgbClr val="FF0000"/>
                          </a:solidFill>
                        </a:rPr>
                        <a:t>]</a:t>
                      </a:r>
                    </a:p>
                  </a:txBody>
                  <a:tcPr marL="0" marR="274320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51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76200" cap="flat" cmpd="sng" algn="ctr">
                      <a:solidFill>
                        <a:srgbClr val="5152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0662668"/>
                  </a:ext>
                </a:extLst>
              </a:tr>
            </a:tbl>
          </a:graphicData>
        </a:graphic>
      </p:graphicFrame>
      <p:sp>
        <p:nvSpPr>
          <p:cNvPr id="340" name="TextBox 339">
            <a:extLst>
              <a:ext uri="{FF2B5EF4-FFF2-40B4-BE49-F238E27FC236}">
                <a16:creationId xmlns:a16="http://schemas.microsoft.com/office/drawing/2014/main" id="{A1C00A2B-D8ED-ADA2-8561-5C62DC8723DC}"/>
              </a:ext>
            </a:extLst>
          </p:cNvPr>
          <p:cNvSpPr txBox="1"/>
          <p:nvPr/>
        </p:nvSpPr>
        <p:spPr>
          <a:xfrm>
            <a:off x="6380694" y="2021320"/>
            <a:ext cx="815236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>
                <a:solidFill>
                  <a:schemeClr val="bg1"/>
                </a:solidFill>
              </a:rPr>
              <a:t>Project Development Work</a:t>
            </a:r>
          </a:p>
        </p:txBody>
      </p:sp>
      <p:cxnSp>
        <p:nvCxnSpPr>
          <p:cNvPr id="341" name="Straight Connector 340">
            <a:extLst>
              <a:ext uri="{FF2B5EF4-FFF2-40B4-BE49-F238E27FC236}">
                <a16:creationId xmlns:a16="http://schemas.microsoft.com/office/drawing/2014/main" id="{2EBC627E-36AA-12CC-90C3-6FA27DA24527}"/>
              </a:ext>
            </a:extLst>
          </p:cNvPr>
          <p:cNvCxnSpPr>
            <a:cxnSpLocks/>
          </p:cNvCxnSpPr>
          <p:nvPr/>
        </p:nvCxnSpPr>
        <p:spPr>
          <a:xfrm>
            <a:off x="489871" y="2950380"/>
            <a:ext cx="2113579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2" name="TextBox 341">
            <a:extLst>
              <a:ext uri="{FF2B5EF4-FFF2-40B4-BE49-F238E27FC236}">
                <a16:creationId xmlns:a16="http://schemas.microsoft.com/office/drawing/2014/main" id="{64D2BB4A-D468-8905-0C04-EDE46DA85333}"/>
              </a:ext>
            </a:extLst>
          </p:cNvPr>
          <p:cNvSpPr txBox="1"/>
          <p:nvPr/>
        </p:nvSpPr>
        <p:spPr>
          <a:xfrm>
            <a:off x="32268" y="3767749"/>
            <a:ext cx="9092681" cy="11910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972800" algn="r"/>
                <a:tab pos="13716000" algn="r"/>
                <a:tab pos="16459200" algn="r"/>
              </a:tabLst>
            </a:pPr>
            <a:r>
              <a:rPr lang="en-US" sz="2400" b="1">
                <a:solidFill>
                  <a:schemeClr val="bg1"/>
                </a:solidFill>
              </a:rPr>
              <a:t>Humptulips River Restoration Plan  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 panose="05000000000000000000" pitchFamily="2" charset="2"/>
              </a:rPr>
              <a:t>•  </a:t>
            </a:r>
            <a:r>
              <a:rPr lang="en-US" sz="2000" i="1">
                <a:solidFill>
                  <a:schemeClr val="bg1"/>
                </a:solidFill>
              </a:rPr>
              <a:t>Sponsored by QIN in 2023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</a:rPr>
              <a:t>Released summer 2023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</a:rPr>
              <a:t>Targets coho restoration and funded by federal disaster relief funding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</a:rPr>
              <a:t>Produced by workgroup consisting of QIN, NSD, GHCD, WDFW,  CSP, DNR, FWS, Rayonier, CBLE, and TU.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</a:rPr>
              <a:t>Used riparian data, floodplain connectivity potential, fish use, and land use to prioritize reaches for restoration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</a:rPr>
              <a:t>Created sub basin specific recommendations, including the ASRP near-term Mid Humptulips</a:t>
            </a:r>
          </a:p>
          <a:p>
            <a:endParaRPr lang="en-US" sz="1400" b="1">
              <a:solidFill>
                <a:schemeClr val="bg1"/>
              </a:solidFill>
            </a:endParaRPr>
          </a:p>
          <a:p>
            <a:r>
              <a:rPr lang="en-US" sz="2400" b="1">
                <a:solidFill>
                  <a:schemeClr val="bg1"/>
                </a:solidFill>
              </a:rPr>
              <a:t>Satsop and Newaukum Riparian Connectivity Strategy  </a:t>
            </a:r>
            <a:r>
              <a:rPr lang="en-US" sz="2800" b="1">
                <a:solidFill>
                  <a:schemeClr val="bg1"/>
                </a:solidFill>
              </a:rPr>
              <a:t> 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 panose="05000000000000000000" pitchFamily="2" charset="2"/>
              </a:rPr>
              <a:t>•</a:t>
            </a:r>
            <a:r>
              <a:rPr lang="en-US" sz="2400" i="1">
                <a:solidFill>
                  <a:schemeClr val="bg1"/>
                </a:solidFill>
                <a:sym typeface="Wingdings" panose="05000000000000000000" pitchFamily="2" charset="2"/>
              </a:rPr>
              <a:t>   </a:t>
            </a:r>
            <a:r>
              <a:rPr lang="en-US" sz="2000" i="1">
                <a:solidFill>
                  <a:schemeClr val="bg1"/>
                </a:solidFill>
              </a:rPr>
              <a:t>Sponsored by CNW in 2024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</a:rPr>
              <a:t>Identifies opportunities to connect riparian habitat (existing and restored) in Newaukum and Satsop River Basins</a:t>
            </a:r>
          </a:p>
          <a:p>
            <a:endParaRPr lang="en-US" sz="1400" b="1">
              <a:solidFill>
                <a:schemeClr val="bg1"/>
              </a:solidFill>
            </a:endParaRPr>
          </a:p>
          <a:p>
            <a:r>
              <a:rPr lang="en-US" sz="2400" b="1">
                <a:solidFill>
                  <a:schemeClr val="bg1"/>
                </a:solidFill>
              </a:rPr>
              <a:t>Wynoochee RM 12.5-18 &amp; RM 34-36  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 panose="05000000000000000000" pitchFamily="2" charset="2"/>
              </a:rPr>
              <a:t>•</a:t>
            </a:r>
            <a:r>
              <a:rPr kumimoji="0" lang="en-US" sz="2000" b="0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 panose="05000000000000000000" pitchFamily="2" charset="2"/>
              </a:rPr>
              <a:t>  </a:t>
            </a:r>
            <a:r>
              <a:rPr lang="en-US" sz="2000" i="1">
                <a:solidFill>
                  <a:schemeClr val="bg1"/>
                </a:solidFill>
              </a:rPr>
              <a:t>Sponsored by GHCD in 2024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</a:rPr>
              <a:t>Data collection, alternatives analysis, and concept design for reach scale projects in on MS Wynoochee. Includes expanding EAR project area. Upper region identified from previous PD. </a:t>
            </a:r>
          </a:p>
          <a:p>
            <a:endParaRPr lang="en-US" sz="2400" b="1">
              <a:solidFill>
                <a:schemeClr val="bg1"/>
              </a:solidFill>
            </a:endParaRPr>
          </a:p>
          <a:p>
            <a:r>
              <a:rPr lang="en-US" sz="2400" b="1">
                <a:solidFill>
                  <a:schemeClr val="bg1"/>
                </a:solidFill>
              </a:rPr>
              <a:t>Middle Wynoochee Restoration Planning </a:t>
            </a:r>
            <a:r>
              <a:rPr lang="en-US" sz="2000">
                <a:solidFill>
                  <a:schemeClr val="bg1"/>
                </a:solidFill>
                <a:sym typeface="Wingdings" panose="05000000000000000000" pitchFamily="2" charset="2"/>
              </a:rPr>
              <a:t>•</a:t>
            </a:r>
            <a:r>
              <a:rPr lang="en-US" sz="2000" i="1">
                <a:solidFill>
                  <a:schemeClr val="bg1"/>
                </a:solidFill>
                <a:sym typeface="Wingdings" panose="05000000000000000000" pitchFamily="2" charset="2"/>
              </a:rPr>
              <a:t>  </a:t>
            </a:r>
            <a:r>
              <a:rPr lang="en-US" sz="2000" i="1">
                <a:solidFill>
                  <a:schemeClr val="bg1"/>
                </a:solidFill>
              </a:rPr>
              <a:t>Proposed by GHCD in 2025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</a:rPr>
              <a:t>Re-evaluation of the Middle Wynoochee GSU- previous assessments identified shortcomings of desktop-based methodology. Seeks to identify best 10 miles of habitat restoration opportunities based on geospatial assessments, field reconnaissance, and landowner engagement</a:t>
            </a:r>
          </a:p>
          <a:p>
            <a:endParaRPr lang="en-US" sz="1400">
              <a:solidFill>
                <a:schemeClr val="bg1"/>
              </a:solidFill>
            </a:endParaRPr>
          </a:p>
          <a:p>
            <a:r>
              <a:rPr lang="en-US" sz="2400" b="1">
                <a:solidFill>
                  <a:schemeClr val="bg1"/>
                </a:solidFill>
              </a:rPr>
              <a:t>Middle Humptulips Local Strategy 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 panose="05000000000000000000" pitchFamily="2" charset="2"/>
              </a:rPr>
              <a:t>•</a:t>
            </a:r>
            <a:r>
              <a:rPr kumimoji="0" lang="en-US" sz="2000" b="0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2000" i="1">
                <a:solidFill>
                  <a:schemeClr val="bg1"/>
                </a:solidFill>
              </a:rPr>
              <a:t>Sponsored by GHCD and TU in 2022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</a:rPr>
              <a:t>Project development through landowner engagement and developing restoration ideas/options. Coordinating with QIN on Humptulips River Restoration Plan</a:t>
            </a:r>
          </a:p>
          <a:p>
            <a:pPr lvl="1"/>
            <a:endParaRPr lang="en-US" sz="1400">
              <a:solidFill>
                <a:schemeClr val="bg1"/>
              </a:solidFill>
            </a:endParaRPr>
          </a:p>
          <a:p>
            <a:r>
              <a:rPr lang="en-US" sz="2400" b="1">
                <a:solidFill>
                  <a:schemeClr val="bg1"/>
                </a:solidFill>
              </a:rPr>
              <a:t>Olympic Timber Landowner Report   </a:t>
            </a:r>
            <a:r>
              <a:rPr kumimoji="0" lang="en-US" sz="2000" b="0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 panose="05000000000000000000" pitchFamily="2" charset="2"/>
              </a:rPr>
              <a:t>• </a:t>
            </a:r>
            <a:r>
              <a:rPr kumimoji="0" lang="en-US" sz="2400" b="1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 panose="05000000000000000000" pitchFamily="2" charset="2"/>
              </a:rPr>
              <a:t>  </a:t>
            </a:r>
            <a:r>
              <a:rPr lang="en-US" sz="2000" i="1">
                <a:solidFill>
                  <a:schemeClr val="bg1"/>
                </a:solidFill>
              </a:rPr>
              <a:t>Sponsored by GHCD  in 2020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</a:rPr>
              <a:t>Desktop modeling which prioritized headwater streams for restoration based on floodplain connectivity potential and created initial concepts for top ranked reaches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000">
              <a:solidFill>
                <a:schemeClr val="bg1"/>
              </a:solidFill>
            </a:endParaRPr>
          </a:p>
          <a:p>
            <a:pPr lvl="1"/>
            <a:endParaRPr lang="en-US" sz="2000">
              <a:solidFill>
                <a:schemeClr val="bg1"/>
              </a:solidFill>
            </a:endParaRPr>
          </a:p>
        </p:txBody>
      </p:sp>
      <p:cxnSp>
        <p:nvCxnSpPr>
          <p:cNvPr id="343" name="Straight Connector 342">
            <a:extLst>
              <a:ext uri="{FF2B5EF4-FFF2-40B4-BE49-F238E27FC236}">
                <a16:creationId xmlns:a16="http://schemas.microsoft.com/office/drawing/2014/main" id="{7C8EA430-653D-C5FA-BD5C-C54F014F6259}"/>
              </a:ext>
            </a:extLst>
          </p:cNvPr>
          <p:cNvCxnSpPr>
            <a:cxnSpLocks/>
          </p:cNvCxnSpPr>
          <p:nvPr/>
        </p:nvCxnSpPr>
        <p:spPr>
          <a:xfrm>
            <a:off x="9184197" y="2989943"/>
            <a:ext cx="0" cy="1176360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4" name="TextBox 343">
            <a:extLst>
              <a:ext uri="{FF2B5EF4-FFF2-40B4-BE49-F238E27FC236}">
                <a16:creationId xmlns:a16="http://schemas.microsoft.com/office/drawing/2014/main" id="{3C3C61D1-6F5F-2953-CDAF-A749A5D6C198}"/>
              </a:ext>
            </a:extLst>
          </p:cNvPr>
          <p:cNvSpPr txBox="1"/>
          <p:nvPr/>
        </p:nvSpPr>
        <p:spPr>
          <a:xfrm>
            <a:off x="10415966" y="2936999"/>
            <a:ext cx="11338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>
                <a:solidFill>
                  <a:schemeClr val="bg1"/>
                </a:solidFill>
              </a:rPr>
              <a:t>Cloquallum Local Strategy (PWR)</a:t>
            </a:r>
          </a:p>
        </p:txBody>
      </p:sp>
      <p:sp>
        <p:nvSpPr>
          <p:cNvPr id="380" name="Rectangle 379">
            <a:extLst>
              <a:ext uri="{FF2B5EF4-FFF2-40B4-BE49-F238E27FC236}">
                <a16:creationId xmlns:a16="http://schemas.microsoft.com/office/drawing/2014/main" id="{5096168B-AB76-090D-8B73-62A99A1AF023}"/>
              </a:ext>
            </a:extLst>
          </p:cNvPr>
          <p:cNvSpPr/>
          <p:nvPr/>
        </p:nvSpPr>
        <p:spPr>
          <a:xfrm>
            <a:off x="21353429" y="33378"/>
            <a:ext cx="22505504" cy="10244509"/>
          </a:xfrm>
          <a:prstGeom prst="rect">
            <a:avLst/>
          </a:prstGeom>
          <a:solidFill>
            <a:srgbClr val="DA632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1" name="TextBox 380">
            <a:extLst>
              <a:ext uri="{FF2B5EF4-FFF2-40B4-BE49-F238E27FC236}">
                <a16:creationId xmlns:a16="http://schemas.microsoft.com/office/drawing/2014/main" id="{A311C4A0-B8EE-6848-AAA1-7E2C763E39F9}"/>
              </a:ext>
            </a:extLst>
          </p:cNvPr>
          <p:cNvSpPr txBox="1"/>
          <p:nvPr/>
        </p:nvSpPr>
        <p:spPr>
          <a:xfrm>
            <a:off x="27100314" y="36760"/>
            <a:ext cx="1101173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>
                <a:solidFill>
                  <a:schemeClr val="bg1"/>
                </a:solidFill>
              </a:rPr>
              <a:t>Key Findings and Recommendations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64713A2-D218-8DF8-1A81-66CA6968BB6F}"/>
              </a:ext>
            </a:extLst>
          </p:cNvPr>
          <p:cNvSpPr/>
          <p:nvPr/>
        </p:nvSpPr>
        <p:spPr>
          <a:xfrm>
            <a:off x="21411660" y="31618527"/>
            <a:ext cx="547868" cy="506244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28</a:t>
            </a:r>
            <a:endParaRPr lang="en-US" sz="2000"/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79426BCC-345F-04B1-E96A-B6ECF1204E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1990028"/>
              </p:ext>
            </p:extLst>
          </p:nvPr>
        </p:nvGraphicFramePr>
        <p:xfrm>
          <a:off x="21353430" y="866498"/>
          <a:ext cx="22505503" cy="9421224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4733196">
                  <a:extLst>
                    <a:ext uri="{9D8B030D-6E8A-4147-A177-3AD203B41FA5}">
                      <a16:colId xmlns:a16="http://schemas.microsoft.com/office/drawing/2014/main" val="504106820"/>
                    </a:ext>
                  </a:extLst>
                </a:gridCol>
                <a:gridCol w="8052108">
                  <a:extLst>
                    <a:ext uri="{9D8B030D-6E8A-4147-A177-3AD203B41FA5}">
                      <a16:colId xmlns:a16="http://schemas.microsoft.com/office/drawing/2014/main" val="494766255"/>
                    </a:ext>
                  </a:extLst>
                </a:gridCol>
                <a:gridCol w="9720199">
                  <a:extLst>
                    <a:ext uri="{9D8B030D-6E8A-4147-A177-3AD203B41FA5}">
                      <a16:colId xmlns:a16="http://schemas.microsoft.com/office/drawing/2014/main" val="1003567013"/>
                    </a:ext>
                  </a:extLst>
                </a:gridCol>
              </a:tblGrid>
              <a:tr h="492465">
                <a:tc>
                  <a:txBody>
                    <a:bodyPr/>
                    <a:lstStyle/>
                    <a:p>
                      <a:r>
                        <a:rPr lang="en-US" sz="2400"/>
                        <a:t>Key Issue</a:t>
                      </a:r>
                    </a:p>
                  </a:txBody>
                  <a:tcPr>
                    <a:solidFill>
                      <a:srgbClr val="DA63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2025 guidance</a:t>
                      </a:r>
                    </a:p>
                  </a:txBody>
                  <a:tcPr>
                    <a:solidFill>
                      <a:srgbClr val="DA63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2026 progress/updates</a:t>
                      </a:r>
                    </a:p>
                  </a:txBody>
                  <a:tcPr>
                    <a:solidFill>
                      <a:srgbClr val="DA632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1109372"/>
                  </a:ext>
                </a:extLst>
              </a:tr>
              <a:tr h="2068359">
                <a:tc>
                  <a:txBody>
                    <a:bodyPr/>
                    <a:lstStyle/>
                    <a:p>
                      <a:r>
                        <a:rPr lang="en-US" sz="2400" b="1"/>
                        <a:t>Aligning sponsor-led watershed-scale restoration and protection strategies with ASRP Priorities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/>
                        <a:t>Technical experts weigh in on watershed-scale planning efforts 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/>
                        <a:t>Project sponsors coordinate planning and outreach efforts with people who work on the ground in the field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/>
                        <a:t>Cloquallum workgroup has received additional funding, and next steps will include collection of field data following ASRP SC recommendations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/>
                        <a:t>Programmatic uncertainty remains regarding including technical experts in watershed planning efforts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3954180"/>
                  </a:ext>
                </a:extLst>
              </a:tr>
              <a:tr h="2856306">
                <a:tc>
                  <a:txBody>
                    <a:bodyPr/>
                    <a:lstStyle/>
                    <a:p>
                      <a:r>
                        <a:rPr lang="en-US" sz="2400" b="1"/>
                        <a:t>Minimizing short-term impacts from restoration implementation on key species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400" b="0"/>
                        <a:t>Coordinate with fish and habitat bios early and often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400" b="0"/>
                        <a:t>Emphasize protection and “passive” restoration actions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400" b="0"/>
                        <a:t>Utilize low-cost monitoring techniques and coordinate with technical experts to interpret habitat assessment data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400" b="0"/>
                        <a:t>2026 TAG discussions focused on upper watershed habitats and coastal tailed frog. TAG is hesitant to recommend large-scale projects for tailed frog until more is understood.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400" b="0"/>
                        <a:t>ASRP helped coordinate freshwater mussel surveys around 7 projects sites within the cluster area, to help avoid impacts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400" b="0"/>
                        <a:t>ASRP started a new process to request field biologist comments earlier in the project application cycle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6618665"/>
                  </a:ext>
                </a:extLst>
              </a:tr>
              <a:tr h="2039979">
                <a:tc>
                  <a:txBody>
                    <a:bodyPr/>
                    <a:lstStyle/>
                    <a:p>
                      <a:r>
                        <a:rPr lang="en-US" sz="2400" b="1"/>
                        <a:t>Longevity and effectiveness of process-based restoration techniques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b="0"/>
                        <a:t>Scientist-sponsor-landowner coordination to monitor and test physical/biological responses to treatments; this could help refine techniques in a more dynamic way and add knowledge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b="0" dirty="0"/>
                        <a:t>Construction funding for Dry Bed Creek RM 9-11 was delayed due to uncertainties around project effectiveness; potential to fund effectiveness monitoring study which could inform similar projects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b="0" dirty="0"/>
                        <a:t>ASRP in early phases “Wood Placement Workgroup”  planning for metric tracking and effectiveness monitoring recommendations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79327"/>
                  </a:ext>
                </a:extLst>
              </a:tr>
              <a:tr h="1964115">
                <a:tc>
                  <a:txBody>
                    <a:bodyPr/>
                    <a:lstStyle/>
                    <a:p>
                      <a:r>
                        <a:rPr lang="en-US" sz="2400" b="1" dirty="0"/>
                        <a:t>Understanding habitat function through monitoring proxy species such as macroinvertebrates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b="0"/>
                        <a:t>Coordinate among study leads and technical experts to provide guidance to inform monitoring and adaptive management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b="0"/>
                        <a:t>Provide monitoring results to project sponsors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b="0" dirty="0"/>
                        <a:t>Grays Harbor Stream Team has started a Citizen Science Macroinvertebrate Monitoring Program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b="0" dirty="0"/>
                        <a:t>No new guidance has been shared with ASRP project sponsors in 2026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b="0" dirty="0"/>
                        <a:t>Macroinvertebrate data and indices compiled by ECY to inform planning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2030229"/>
                  </a:ext>
                </a:extLst>
              </a:tr>
            </a:tbl>
          </a:graphicData>
        </a:graphic>
      </p:graphicFrame>
      <p:sp>
        <p:nvSpPr>
          <p:cNvPr id="18" name="Oval 17">
            <a:extLst>
              <a:ext uri="{FF2B5EF4-FFF2-40B4-BE49-F238E27FC236}">
                <a16:creationId xmlns:a16="http://schemas.microsoft.com/office/drawing/2014/main" id="{DA0F7C2B-3AB7-B4E9-3834-C19741227676}"/>
              </a:ext>
            </a:extLst>
          </p:cNvPr>
          <p:cNvSpPr/>
          <p:nvPr/>
        </p:nvSpPr>
        <p:spPr>
          <a:xfrm>
            <a:off x="16938881" y="26137752"/>
            <a:ext cx="369468" cy="37795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/>
              <a:t>5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BC777601-B42D-2390-ACED-0B528397D8C0}"/>
              </a:ext>
            </a:extLst>
          </p:cNvPr>
          <p:cNvCxnSpPr>
            <a:cxnSpLocks/>
          </p:cNvCxnSpPr>
          <p:nvPr/>
        </p:nvCxnSpPr>
        <p:spPr>
          <a:xfrm flipH="1" flipV="1">
            <a:off x="16782511" y="26117550"/>
            <a:ext cx="152400" cy="11430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Subtitle 2">
            <a:extLst>
              <a:ext uri="{FF2B5EF4-FFF2-40B4-BE49-F238E27FC236}">
                <a16:creationId xmlns:a16="http://schemas.microsoft.com/office/drawing/2014/main" id="{2A4247E0-71B1-E08A-B190-07F596325E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93160" y="3588878"/>
            <a:ext cx="11856563" cy="5214568"/>
          </a:xfrm>
        </p:spPr>
        <p:txBody>
          <a:bodyPr>
            <a:noAutofit/>
          </a:bodyPr>
          <a:lstStyle/>
          <a:p>
            <a:pPr marL="342900" indent="-342900" algn="l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</a:rPr>
              <a:t>Plan Development still ongoing since 2024</a:t>
            </a:r>
          </a:p>
          <a:p>
            <a:pPr marL="342900" indent="-342900" algn="l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</a:rPr>
              <a:t>Workgroup consisting of: CBC-fSH, CSP, GHCD, MCD, WDFW, QIN, USFWS, DNR, GHC, landowners</a:t>
            </a:r>
          </a:p>
          <a:p>
            <a:pPr marL="342900" indent="-342900" algn="l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</a:rPr>
              <a:t>Actions: instream wood restoration, riparian restoration, barrier correction, and implementation of climate-adaptive strategies to address low streamflow</a:t>
            </a:r>
          </a:p>
          <a:p>
            <a:pPr marL="342900" indent="-342900" algn="l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</a:rPr>
              <a:t>Model-based prioritization w/ feasibility integrated</a:t>
            </a:r>
          </a:p>
          <a:p>
            <a:pPr marL="342900" indent="-342900" algn="l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</a:rPr>
              <a:t>Active Projects: Grays Harbor CD and Mason CD have an ASRP-funded grant to Assess 55 miles of river/streams!</a:t>
            </a:r>
          </a:p>
          <a:p>
            <a:pPr algn="l">
              <a:spcBef>
                <a:spcPts val="0"/>
              </a:spcBef>
              <a:spcAft>
                <a:spcPts val="1200"/>
              </a:spcAft>
            </a:pPr>
            <a:endParaRPr lang="en-US" sz="2000">
              <a:solidFill>
                <a:schemeClr val="bg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932B3E2-97C9-7B58-2337-1B22697B7C8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4641" t="38377" b="5505"/>
          <a:stretch>
            <a:fillRect/>
          </a:stretch>
        </p:blipFill>
        <p:spPr>
          <a:xfrm>
            <a:off x="9231086" y="7891286"/>
            <a:ext cx="7790548" cy="501688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F019558-713E-10BF-92E2-899E8184AD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88" b="3445"/>
          <a:stretch>
            <a:fillRect/>
          </a:stretch>
        </p:blipFill>
        <p:spPr>
          <a:xfrm>
            <a:off x="15743939" y="6321788"/>
            <a:ext cx="5405784" cy="3027226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3B8C487B-287D-2D0B-2482-6FD4C4855F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19"/>
          <a:stretch>
            <a:fillRect/>
          </a:stretch>
        </p:blipFill>
        <p:spPr>
          <a:xfrm>
            <a:off x="9254255" y="12023372"/>
            <a:ext cx="5064657" cy="3227994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31EA7985-FCCE-CF32-0781-4076DC74229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486341" y="9368061"/>
            <a:ext cx="7688405" cy="588214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A16D378-37DF-12D0-4344-8A287E5639B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4292" y="14072228"/>
            <a:ext cx="1002032" cy="1094088"/>
          </a:xfrm>
          <a:prstGeom prst="rect">
            <a:avLst/>
          </a:prstGeom>
        </p:spPr>
      </p:pic>
      <p:sp>
        <p:nvSpPr>
          <p:cNvPr id="38" name="Subtitle 2">
            <a:extLst>
              <a:ext uri="{FF2B5EF4-FFF2-40B4-BE49-F238E27FC236}">
                <a16:creationId xmlns:a16="http://schemas.microsoft.com/office/drawing/2014/main" id="{044064B3-F241-7C1D-F143-2533CB84DAC6}"/>
              </a:ext>
            </a:extLst>
          </p:cNvPr>
          <p:cNvSpPr txBox="1">
            <a:spLocks/>
          </p:cNvSpPr>
          <p:nvPr/>
        </p:nvSpPr>
        <p:spPr>
          <a:xfrm>
            <a:off x="9311898" y="6238767"/>
            <a:ext cx="6378045" cy="52145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389120" rtl="0" eaLnBrk="1" latinLnBrk="0" hangingPunct="1">
              <a:lnSpc>
                <a:spcPct val="90000"/>
              </a:lnSpc>
              <a:spcBef>
                <a:spcPts val="4800"/>
              </a:spcBef>
              <a:buFont typeface="Arial" panose="020B0604020202020204" pitchFamily="34" charset="0"/>
              <a:buNone/>
              <a:defRPr sz="115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194560" indent="0" algn="ctr" defTabSz="4389120" rtl="0" eaLnBrk="1" latinLnBrk="0" hangingPunct="1">
              <a:lnSpc>
                <a:spcPct val="90000"/>
              </a:lnSpc>
              <a:spcBef>
                <a:spcPts val="2400"/>
              </a:spcBef>
              <a:buFont typeface="Arial" panose="020B0604020202020204" pitchFamily="34" charset="0"/>
              <a:buNone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89120" indent="0" algn="ctr" defTabSz="4389120" rtl="0" eaLnBrk="1" latinLnBrk="0" hangingPunct="1">
              <a:lnSpc>
                <a:spcPct val="90000"/>
              </a:lnSpc>
              <a:spcBef>
                <a:spcPts val="2400"/>
              </a:spcBef>
              <a:buFont typeface="Arial" panose="020B0604020202020204" pitchFamily="34" charset="0"/>
              <a:buNone/>
              <a:defRPr sz="8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583680" indent="0" algn="ctr" defTabSz="4389120" rtl="0" eaLnBrk="1" latinLnBrk="0" hangingPunct="1">
              <a:lnSpc>
                <a:spcPct val="90000"/>
              </a:lnSpc>
              <a:spcBef>
                <a:spcPts val="2400"/>
              </a:spcBef>
              <a:buFont typeface="Arial" panose="020B0604020202020204" pitchFamily="34" charset="0"/>
              <a:buNone/>
              <a:defRPr sz="7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78240" indent="0" algn="ctr" defTabSz="4389120" rtl="0" eaLnBrk="1" latinLnBrk="0" hangingPunct="1">
              <a:lnSpc>
                <a:spcPct val="90000"/>
              </a:lnSpc>
              <a:spcBef>
                <a:spcPts val="2400"/>
              </a:spcBef>
              <a:buFont typeface="Arial" panose="020B0604020202020204" pitchFamily="34" charset="0"/>
              <a:buNone/>
              <a:defRPr sz="7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0" indent="0" algn="ctr" defTabSz="4389120" rtl="0" eaLnBrk="1" latinLnBrk="0" hangingPunct="1">
              <a:lnSpc>
                <a:spcPct val="90000"/>
              </a:lnSpc>
              <a:spcBef>
                <a:spcPts val="2400"/>
              </a:spcBef>
              <a:buFont typeface="Arial" panose="020B0604020202020204" pitchFamily="34" charset="0"/>
              <a:buNone/>
              <a:defRPr sz="7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167360" indent="0" algn="ctr" defTabSz="4389120" rtl="0" eaLnBrk="1" latinLnBrk="0" hangingPunct="1">
              <a:lnSpc>
                <a:spcPct val="90000"/>
              </a:lnSpc>
              <a:spcBef>
                <a:spcPts val="2400"/>
              </a:spcBef>
              <a:buFont typeface="Arial" panose="020B0604020202020204" pitchFamily="34" charset="0"/>
              <a:buNone/>
              <a:defRPr sz="7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361920" indent="0" algn="ctr" defTabSz="4389120" rtl="0" eaLnBrk="1" latinLnBrk="0" hangingPunct="1">
              <a:lnSpc>
                <a:spcPct val="90000"/>
              </a:lnSpc>
              <a:spcBef>
                <a:spcPts val="2400"/>
              </a:spcBef>
              <a:buFont typeface="Arial" panose="020B0604020202020204" pitchFamily="34" charset="0"/>
              <a:buNone/>
              <a:defRPr sz="7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556480" indent="0" algn="ctr" defTabSz="4389120" rtl="0" eaLnBrk="1" latinLnBrk="0" hangingPunct="1">
              <a:lnSpc>
                <a:spcPct val="90000"/>
              </a:lnSpc>
              <a:spcBef>
                <a:spcPts val="2400"/>
              </a:spcBef>
              <a:buFont typeface="Arial" panose="020B0604020202020204" pitchFamily="34" charset="0"/>
              <a:buNone/>
              <a:defRPr sz="7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</a:rPr>
              <a:t>Planned projects: Design for South Union Road Barriers – a priority “cluster” </a:t>
            </a:r>
          </a:p>
          <a:p>
            <a:pPr marL="342900" indent="-342900" algn="l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</a:rPr>
              <a:t>Targets treatment of impaired watershed processes over 20% of anadromy</a:t>
            </a:r>
          </a:p>
          <a:p>
            <a:pPr algn="l">
              <a:spcBef>
                <a:spcPts val="0"/>
              </a:spcBef>
              <a:spcAft>
                <a:spcPts val="1200"/>
              </a:spcAft>
            </a:pPr>
            <a:endParaRPr lang="en-US" sz="20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40045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d41dcb9-89d3-404a-b7ce-1faa5dfde552">
      <Terms xmlns="http://schemas.microsoft.com/office/infopath/2007/PartnerControls"/>
    </lcf76f155ced4ddcb4097134ff3c332f>
    <_ip_UnifiedCompliancePolicyUIAction xmlns="http://schemas.microsoft.com/sharepoint/v3" xsi:nil="true"/>
    <_ip_UnifiedCompliancePolicyProperties xmlns="http://schemas.microsoft.com/sharepoint/v3" xsi:nil="true"/>
    <TaxCatchAll xmlns="23872065-9579-4097-8879-6ec01a16725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6D7A32E13D3ED4C8C943259EC2EACEA" ma:contentTypeVersion="18" ma:contentTypeDescription="Create a new document." ma:contentTypeScope="" ma:versionID="3b5dbbc606b79a04a16186b9eeaa91e3">
  <xsd:schema xmlns:xsd="http://www.w3.org/2001/XMLSchema" xmlns:xs="http://www.w3.org/2001/XMLSchema" xmlns:p="http://schemas.microsoft.com/office/2006/metadata/properties" xmlns:ns1="http://schemas.microsoft.com/sharepoint/v3" xmlns:ns2="cd41dcb9-89d3-404a-b7ce-1faa5dfde552" xmlns:ns3="23872065-9579-4097-8879-6ec01a167253" targetNamespace="http://schemas.microsoft.com/office/2006/metadata/properties" ma:root="true" ma:fieldsID="5960872fd88fb70cb4f498ad80c6ab3c" ns1:_="" ns2:_="" ns3:_="">
    <xsd:import namespace="http://schemas.microsoft.com/sharepoint/v3"/>
    <xsd:import namespace="cd41dcb9-89d3-404a-b7ce-1faa5dfde552"/>
    <xsd:import namespace="23872065-9579-4097-8879-6ec01a1672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1:_ip_UnifiedCompliancePolicyProperties" minOccurs="0"/>
                <xsd:element ref="ns1:_ip_UnifiedCompliancePolicyUIAction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41dcb9-89d3-404a-b7ce-1faa5dfde55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360a6a1c-50a4-4ec0-87e3-f00760ffe76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872065-9579-4097-8879-6ec01a167253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ceb7ae82-b862-48d1-a8c8-b3e1bda771a9}" ma:internalName="TaxCatchAll" ma:showField="CatchAllData" ma:web="23872065-9579-4097-8879-6ec01a1672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8827EBE-AB3D-49B1-862C-88562BF2898E}">
  <ds:schemaRefs>
    <ds:schemaRef ds:uri="23872065-9579-4097-8879-6ec01a167253"/>
    <ds:schemaRef ds:uri="cd41dcb9-89d3-404a-b7ce-1faa5dfde552"/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BF2FCB0A-AFA6-4920-BEE1-496E9A495678}">
  <ds:schemaRefs>
    <ds:schemaRef ds:uri="23872065-9579-4097-8879-6ec01a167253"/>
    <ds:schemaRef ds:uri="cd41dcb9-89d3-404a-b7ce-1faa5dfde55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7DBB183A-D262-46AB-8F59-4A2078B5A85D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45011977-b912-4387-97a4-f4c94a801377}" enabled="1" method="Standard" siteId="{11d0e217-264e-400a-8ba0-57dcc127d72d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1262</Words>
  <Application>Microsoft Office PowerPoint</Application>
  <PresentationFormat>Custom</PresentationFormat>
  <Paragraphs>363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Oswald Medium</vt:lpstr>
      <vt:lpstr>Wingdings</vt:lpstr>
      <vt:lpstr>Office Theme</vt:lpstr>
      <vt:lpstr>PowerPoint Presentation</vt:lpstr>
    </vt:vector>
  </TitlesOfParts>
  <Company>WDFW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Mealor, Andrew (DFW)</dc:creator>
  <cp:lastModifiedBy>Mealor, Andrew (DFW)</cp:lastModifiedBy>
  <cp:revision>1</cp:revision>
  <dcterms:created xsi:type="dcterms:W3CDTF">2024-06-06T20:12:02Z</dcterms:created>
  <dcterms:modified xsi:type="dcterms:W3CDTF">2026-10-12T21:59:25Z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5011977-b912-4387-97a4-f4c94a801377_Enabled">
    <vt:lpwstr>true</vt:lpwstr>
  </property>
  <property fmtid="{D5CDD505-2E9C-101B-9397-08002B2CF9AE}" pid="3" name="MSIP_Label_45011977-b912-4387-97a4-f4c94a801377_SetDate">
    <vt:lpwstr>2024-06-06T21:36:31Z</vt:lpwstr>
  </property>
  <property fmtid="{D5CDD505-2E9C-101B-9397-08002B2CF9AE}" pid="4" name="MSIP_Label_45011977-b912-4387-97a4-f4c94a801377_Method">
    <vt:lpwstr>Standard</vt:lpwstr>
  </property>
  <property fmtid="{D5CDD505-2E9C-101B-9397-08002B2CF9AE}" pid="5" name="MSIP_Label_45011977-b912-4387-97a4-f4c94a801377_Name">
    <vt:lpwstr>Uncategorized Data</vt:lpwstr>
  </property>
  <property fmtid="{D5CDD505-2E9C-101B-9397-08002B2CF9AE}" pid="6" name="MSIP_Label_45011977-b912-4387-97a4-f4c94a801377_SiteId">
    <vt:lpwstr>11d0e217-264e-400a-8ba0-57dcc127d72d</vt:lpwstr>
  </property>
  <property fmtid="{D5CDD505-2E9C-101B-9397-08002B2CF9AE}" pid="7" name="MSIP_Label_45011977-b912-4387-97a4-f4c94a801377_ActionId">
    <vt:lpwstr>a52f2658-569a-4572-a958-523fc27b5b8c</vt:lpwstr>
  </property>
  <property fmtid="{D5CDD505-2E9C-101B-9397-08002B2CF9AE}" pid="8" name="MSIP_Label_45011977-b912-4387-97a4-f4c94a801377_ContentBits">
    <vt:lpwstr>0</vt:lpwstr>
  </property>
  <property fmtid="{D5CDD505-2E9C-101B-9397-08002B2CF9AE}" pid="9" name="ContentTypeId">
    <vt:lpwstr>0x010100E6D7A32E13D3ED4C8C943259EC2EACEA</vt:lpwstr>
  </property>
  <property fmtid="{D5CDD505-2E9C-101B-9397-08002B2CF9AE}" pid="10" name="MediaServiceImageTags">
    <vt:lpwstr/>
  </property>
</Properties>
</file>